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8" r:id="rId4"/>
    <p:sldId id="277" r:id="rId5"/>
    <p:sldId id="283" r:id="rId6"/>
    <p:sldId id="279" r:id="rId7"/>
    <p:sldId id="281" r:id="rId8"/>
    <p:sldId id="282" r:id="rId9"/>
    <p:sldId id="285" r:id="rId10"/>
    <p:sldId id="284" r:id="rId11"/>
    <p:sldId id="286" r:id="rId12"/>
    <p:sldId id="287" r:id="rId13"/>
    <p:sldId id="289" r:id="rId14"/>
    <p:sldId id="288" r:id="rId15"/>
    <p:sldId id="290" r:id="rId16"/>
    <p:sldId id="291" r:id="rId17"/>
    <p:sldId id="292" r:id="rId18"/>
    <p:sldId id="294" r:id="rId19"/>
    <p:sldId id="295" r:id="rId20"/>
    <p:sldId id="293" r:id="rId21"/>
    <p:sldId id="296" r:id="rId22"/>
    <p:sldId id="299" r:id="rId23"/>
    <p:sldId id="298" r:id="rId24"/>
    <p:sldId id="297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>
        <p:scale>
          <a:sx n="80" d="100"/>
          <a:sy n="80" d="100"/>
        </p:scale>
        <p:origin x="-1086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3075A-9A8C-425B-A158-F03DAB2B73A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332D0-430D-426B-9F19-D3D8D7C76C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Obdélní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Obdélní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11" name="Obdélní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1D1319-C76E-494B-9298-C737F8C675CF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7B44565-73A3-4AC3-8CC5-B229D5B0F5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1916832"/>
            <a:ext cx="9144000" cy="3024336"/>
          </a:xfrm>
        </p:spPr>
        <p:txBody>
          <a:bodyPr>
            <a:normAutofit/>
          </a:bodyPr>
          <a:lstStyle/>
          <a:p>
            <a:pPr algn="ctr"/>
            <a: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Statistické zpracování </a:t>
            </a:r>
            <a:b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2D numerických modelů Českého masivu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5157192"/>
            <a:ext cx="8077200" cy="1700808"/>
          </a:xfrm>
        </p:spPr>
        <p:txBody>
          <a:bodyPr>
            <a:normAutofit lnSpcReduction="10000"/>
          </a:bodyPr>
          <a:lstStyle/>
          <a:p>
            <a:pPr lvl="0" algn="ctr"/>
            <a:endParaRPr lang="cs-C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cs-C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cs-C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cs-C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Ondřej </a:t>
            </a:r>
            <a:r>
              <a:rPr lang="cs-CZ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Krýza</a:t>
            </a:r>
            <a:endParaRPr lang="cs-C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cs-C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cs-CZ" sz="2400" dirty="0" err="1" smtClean="0">
                <a:latin typeface="Times New Roman" pitchFamily="18" charset="0"/>
                <a:cs typeface="Times New Roman" pitchFamily="18" charset="0"/>
              </a:rPr>
              <a:t>ndrej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Lexa</a:t>
            </a:r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, Petra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Maierov</a:t>
            </a:r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á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cs-C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cs-C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539552" y="6381328"/>
            <a:ext cx="8077200" cy="648072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cs-CZ" sz="2000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kumimoji="0" lang="cs-CZ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.12.2012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539552" y="-27384"/>
            <a:ext cx="8077200" cy="1628800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cs-CZ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Univerzita</a:t>
            </a:r>
            <a:r>
              <a:rPr kumimoji="0" lang="en-US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 </a:t>
            </a:r>
            <a:r>
              <a:rPr kumimoji="0" lang="cs-CZ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Karlova</a:t>
            </a:r>
            <a:r>
              <a:rPr kumimoji="0" lang="en-US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 </a:t>
            </a:r>
            <a:r>
              <a:rPr kumimoji="0" lang="cs-CZ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v</a:t>
            </a:r>
            <a:r>
              <a:rPr kumimoji="0" lang="en-US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 </a:t>
            </a:r>
            <a:r>
              <a:rPr kumimoji="0" lang="cs-CZ" sz="32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dalus" pitchFamily="18" charset="-78"/>
                <a:cs typeface="Andalus" pitchFamily="18" charset="-78"/>
              </a:rPr>
              <a:t>Praze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cs-CZ" sz="2400" dirty="0" smtClean="0">
                <a:latin typeface="Times New Roman" pitchFamily="18" charset="0"/>
                <a:cs typeface="Times New Roman" pitchFamily="18" charset="0"/>
              </a:rPr>
              <a:t>Ústav petrologie a strukturní geologie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8" name="Picture 4" descr="C:\Users\Kryza\Desktop\logo UK bl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2559" y="280197"/>
            <a:ext cx="1249921" cy="1204587"/>
          </a:xfrm>
          <a:prstGeom prst="rect">
            <a:avLst/>
          </a:prstGeom>
          <a:noFill/>
        </p:spPr>
      </p:pic>
      <p:pic>
        <p:nvPicPr>
          <p:cNvPr id="1029" name="Picture 5" descr="C:\Users\Kryza\Desktop\UPSG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95726"/>
            <a:ext cx="1512168" cy="457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Úvod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cs-CZ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cs-CZ" sz="2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Cíle práce</a:t>
            </a:r>
          </a:p>
          <a:p>
            <a:pPr algn="ctr">
              <a:buNone/>
            </a:pPr>
            <a:endParaRPr lang="cs-CZ" sz="24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Kvantifikace významu podmínek ovlivňujících evoluci systému při transferu materiálu.</a:t>
            </a: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Aplikace analýzy hlavních komponent (PCA) při zpracování výsledků numerických simulací – posouzení důležitosti modelových parametrů a jejich případná redukce.</a:t>
            </a: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Automatizace procesu získávání a zpracování dat z numerických modelů.</a:t>
            </a: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16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SzPct val="100000"/>
              <a:buFont typeface="Wingdings" pitchFamily="2" charset="2"/>
              <a:buChar char="Ø"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00000"/>
              <a:buNone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Úvod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Český masiv – </a:t>
            </a:r>
            <a:r>
              <a:rPr lang="cs-CZ" sz="2000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Moldanubická</a:t>
            </a:r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oblast (MO)</a:t>
            </a:r>
          </a:p>
          <a:p>
            <a:endParaRPr lang="cs-CZ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Koncept vývoje Českého masivu (ČM) během variské orogeneze</a:t>
            </a:r>
          </a:p>
          <a:p>
            <a:endParaRPr lang="cs-CZ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2-D numerický model exhumace vysokotlakého materiálu v MO.</a:t>
            </a:r>
          </a:p>
          <a:p>
            <a:endParaRPr lang="cs-CZ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Statistické zpracování – korelace parametrů, PCA</a:t>
            </a:r>
          </a:p>
          <a:p>
            <a:endParaRPr lang="cs-CZ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Výsledky</a:t>
            </a:r>
          </a:p>
          <a:p>
            <a:endParaRPr lang="cs-CZ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Perspektivy</a:t>
            </a: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20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16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SzPct val="100000"/>
              <a:buFont typeface="Wingdings" pitchFamily="2" charset="2"/>
              <a:buChar char="Ø"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00000"/>
              <a:buNone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Český Masiv</a:t>
            </a: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12288"/>
            <a:ext cx="7740352" cy="534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700808"/>
            <a:ext cx="7704856" cy="4953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Skupina 9"/>
          <p:cNvGrpSpPr/>
          <p:nvPr/>
        </p:nvGrpSpPr>
        <p:grpSpPr>
          <a:xfrm>
            <a:off x="3059832" y="2276872"/>
            <a:ext cx="4320480" cy="3744416"/>
            <a:chOff x="1954404" y="3084843"/>
            <a:chExt cx="4044238" cy="3110604"/>
          </a:xfrm>
        </p:grpSpPr>
        <p:sp>
          <p:nvSpPr>
            <p:cNvPr id="11" name="Volný tvar 10"/>
            <p:cNvSpPr/>
            <p:nvPr/>
          </p:nvSpPr>
          <p:spPr>
            <a:xfrm>
              <a:off x="1954404" y="3084843"/>
              <a:ext cx="4044238" cy="2562330"/>
            </a:xfrm>
            <a:custGeom>
              <a:avLst/>
              <a:gdLst>
                <a:gd name="connsiteX0" fmla="*/ 3938954 w 4044238"/>
                <a:gd name="connsiteY0" fmla="*/ 778747 h 2562330"/>
                <a:gd name="connsiteX1" fmla="*/ 3903785 w 4044238"/>
                <a:gd name="connsiteY1" fmla="*/ 783771 h 2562330"/>
                <a:gd name="connsiteX2" fmla="*/ 3908809 w 4044238"/>
                <a:gd name="connsiteY2" fmla="*/ 803868 h 2562330"/>
                <a:gd name="connsiteX3" fmla="*/ 3918858 w 4044238"/>
                <a:gd name="connsiteY3" fmla="*/ 834013 h 2562330"/>
                <a:gd name="connsiteX4" fmla="*/ 3933930 w 4044238"/>
                <a:gd name="connsiteY4" fmla="*/ 849086 h 2562330"/>
                <a:gd name="connsiteX5" fmla="*/ 3954027 w 4044238"/>
                <a:gd name="connsiteY5" fmla="*/ 894303 h 2562330"/>
                <a:gd name="connsiteX6" fmla="*/ 3959051 w 4044238"/>
                <a:gd name="connsiteY6" fmla="*/ 919424 h 2562330"/>
                <a:gd name="connsiteX7" fmla="*/ 3989196 w 4044238"/>
                <a:gd name="connsiteY7" fmla="*/ 929472 h 2562330"/>
                <a:gd name="connsiteX8" fmla="*/ 4004269 w 4044238"/>
                <a:gd name="connsiteY8" fmla="*/ 934497 h 2562330"/>
                <a:gd name="connsiteX9" fmla="*/ 4009293 w 4044238"/>
                <a:gd name="connsiteY9" fmla="*/ 949569 h 2562330"/>
                <a:gd name="connsiteX10" fmla="*/ 4019341 w 4044238"/>
                <a:gd name="connsiteY10" fmla="*/ 959618 h 2562330"/>
                <a:gd name="connsiteX11" fmla="*/ 4024365 w 4044238"/>
                <a:gd name="connsiteY11" fmla="*/ 979714 h 2562330"/>
                <a:gd name="connsiteX12" fmla="*/ 4034414 w 4044238"/>
                <a:gd name="connsiteY12" fmla="*/ 1009859 h 2562330"/>
                <a:gd name="connsiteX13" fmla="*/ 4039438 w 4044238"/>
                <a:gd name="connsiteY13" fmla="*/ 1024932 h 2562330"/>
                <a:gd name="connsiteX14" fmla="*/ 4024365 w 4044238"/>
                <a:gd name="connsiteY14" fmla="*/ 1045029 h 2562330"/>
                <a:gd name="connsiteX15" fmla="*/ 3969099 w 4044238"/>
                <a:gd name="connsiteY15" fmla="*/ 1050053 h 2562330"/>
                <a:gd name="connsiteX16" fmla="*/ 3954027 w 4044238"/>
                <a:gd name="connsiteY16" fmla="*/ 1060101 h 2562330"/>
                <a:gd name="connsiteX17" fmla="*/ 3943978 w 4044238"/>
                <a:gd name="connsiteY17" fmla="*/ 1070149 h 2562330"/>
                <a:gd name="connsiteX18" fmla="*/ 3923882 w 4044238"/>
                <a:gd name="connsiteY18" fmla="*/ 1075174 h 2562330"/>
                <a:gd name="connsiteX19" fmla="*/ 3888712 w 4044238"/>
                <a:gd name="connsiteY19" fmla="*/ 1085222 h 2562330"/>
                <a:gd name="connsiteX20" fmla="*/ 3873640 w 4044238"/>
                <a:gd name="connsiteY20" fmla="*/ 1095270 h 2562330"/>
                <a:gd name="connsiteX21" fmla="*/ 3853543 w 4044238"/>
                <a:gd name="connsiteY21" fmla="*/ 1115367 h 2562330"/>
                <a:gd name="connsiteX22" fmla="*/ 3838471 w 4044238"/>
                <a:gd name="connsiteY22" fmla="*/ 1145512 h 2562330"/>
                <a:gd name="connsiteX23" fmla="*/ 3818374 w 4044238"/>
                <a:gd name="connsiteY23" fmla="*/ 1165609 h 2562330"/>
                <a:gd name="connsiteX24" fmla="*/ 3813350 w 4044238"/>
                <a:gd name="connsiteY24" fmla="*/ 1180681 h 2562330"/>
                <a:gd name="connsiteX25" fmla="*/ 3798277 w 4044238"/>
                <a:gd name="connsiteY25" fmla="*/ 1185705 h 2562330"/>
                <a:gd name="connsiteX26" fmla="*/ 3788229 w 4044238"/>
                <a:gd name="connsiteY26" fmla="*/ 1195754 h 2562330"/>
                <a:gd name="connsiteX27" fmla="*/ 3758084 w 4044238"/>
                <a:gd name="connsiteY27" fmla="*/ 1210826 h 2562330"/>
                <a:gd name="connsiteX28" fmla="*/ 3727939 w 4044238"/>
                <a:gd name="connsiteY28" fmla="*/ 1205802 h 2562330"/>
                <a:gd name="connsiteX29" fmla="*/ 3717891 w 4044238"/>
                <a:gd name="connsiteY29" fmla="*/ 1190730 h 2562330"/>
                <a:gd name="connsiteX30" fmla="*/ 3707842 w 4044238"/>
                <a:gd name="connsiteY30" fmla="*/ 1180681 h 2562330"/>
                <a:gd name="connsiteX31" fmla="*/ 3687745 w 4044238"/>
                <a:gd name="connsiteY31" fmla="*/ 1150536 h 2562330"/>
                <a:gd name="connsiteX32" fmla="*/ 3672673 w 4044238"/>
                <a:gd name="connsiteY32" fmla="*/ 1105319 h 2562330"/>
                <a:gd name="connsiteX33" fmla="*/ 3667649 w 4044238"/>
                <a:gd name="connsiteY33" fmla="*/ 1090246 h 2562330"/>
                <a:gd name="connsiteX34" fmla="*/ 3657600 w 4044238"/>
                <a:gd name="connsiteY34" fmla="*/ 1080198 h 2562330"/>
                <a:gd name="connsiteX35" fmla="*/ 3637504 w 4044238"/>
                <a:gd name="connsiteY35" fmla="*/ 1060101 h 2562330"/>
                <a:gd name="connsiteX36" fmla="*/ 3617407 w 4044238"/>
                <a:gd name="connsiteY36" fmla="*/ 1040004 h 2562330"/>
                <a:gd name="connsiteX37" fmla="*/ 3607359 w 4044238"/>
                <a:gd name="connsiteY37" fmla="*/ 1009859 h 2562330"/>
                <a:gd name="connsiteX38" fmla="*/ 3587262 w 4044238"/>
                <a:gd name="connsiteY38" fmla="*/ 984738 h 2562330"/>
                <a:gd name="connsiteX39" fmla="*/ 3562141 w 4044238"/>
                <a:gd name="connsiteY39" fmla="*/ 949569 h 2562330"/>
                <a:gd name="connsiteX40" fmla="*/ 3501851 w 4044238"/>
                <a:gd name="connsiteY40" fmla="*/ 939521 h 2562330"/>
                <a:gd name="connsiteX41" fmla="*/ 3496827 w 4044238"/>
                <a:gd name="connsiteY41" fmla="*/ 879231 h 2562330"/>
                <a:gd name="connsiteX42" fmla="*/ 3476730 w 4044238"/>
                <a:gd name="connsiteY42" fmla="*/ 874207 h 2562330"/>
                <a:gd name="connsiteX43" fmla="*/ 3421464 w 4044238"/>
                <a:gd name="connsiteY43" fmla="*/ 864158 h 2562330"/>
                <a:gd name="connsiteX44" fmla="*/ 3396343 w 4044238"/>
                <a:gd name="connsiteY44" fmla="*/ 828989 h 2562330"/>
                <a:gd name="connsiteX45" fmla="*/ 3371222 w 4044238"/>
                <a:gd name="connsiteY45" fmla="*/ 783771 h 2562330"/>
                <a:gd name="connsiteX46" fmla="*/ 3376247 w 4044238"/>
                <a:gd name="connsiteY46" fmla="*/ 768699 h 2562330"/>
                <a:gd name="connsiteX47" fmla="*/ 3391319 w 4044238"/>
                <a:gd name="connsiteY47" fmla="*/ 758651 h 2562330"/>
                <a:gd name="connsiteX48" fmla="*/ 3416440 w 4044238"/>
                <a:gd name="connsiteY48" fmla="*/ 743578 h 2562330"/>
                <a:gd name="connsiteX49" fmla="*/ 3426488 w 4044238"/>
                <a:gd name="connsiteY49" fmla="*/ 728505 h 2562330"/>
                <a:gd name="connsiteX50" fmla="*/ 3431512 w 4044238"/>
                <a:gd name="connsiteY50" fmla="*/ 713433 h 2562330"/>
                <a:gd name="connsiteX51" fmla="*/ 3441561 w 4044238"/>
                <a:gd name="connsiteY51" fmla="*/ 703385 h 2562330"/>
                <a:gd name="connsiteX52" fmla="*/ 3471706 w 4044238"/>
                <a:gd name="connsiteY52" fmla="*/ 688312 h 2562330"/>
                <a:gd name="connsiteX53" fmla="*/ 3511899 w 4044238"/>
                <a:gd name="connsiteY53" fmla="*/ 688312 h 2562330"/>
                <a:gd name="connsiteX54" fmla="*/ 3521948 w 4044238"/>
                <a:gd name="connsiteY54" fmla="*/ 678264 h 2562330"/>
                <a:gd name="connsiteX55" fmla="*/ 3526972 w 4044238"/>
                <a:gd name="connsiteY55" fmla="*/ 658167 h 2562330"/>
                <a:gd name="connsiteX56" fmla="*/ 3537020 w 4044238"/>
                <a:gd name="connsiteY56" fmla="*/ 607925 h 2562330"/>
                <a:gd name="connsiteX57" fmla="*/ 3547069 w 4044238"/>
                <a:gd name="connsiteY57" fmla="*/ 597877 h 2562330"/>
                <a:gd name="connsiteX58" fmla="*/ 3531996 w 4044238"/>
                <a:gd name="connsiteY58" fmla="*/ 562708 h 2562330"/>
                <a:gd name="connsiteX59" fmla="*/ 3516923 w 4044238"/>
                <a:gd name="connsiteY59" fmla="*/ 557683 h 2562330"/>
                <a:gd name="connsiteX60" fmla="*/ 3476730 w 4044238"/>
                <a:gd name="connsiteY60" fmla="*/ 527538 h 2562330"/>
                <a:gd name="connsiteX61" fmla="*/ 3471706 w 4044238"/>
                <a:gd name="connsiteY61" fmla="*/ 507442 h 2562330"/>
                <a:gd name="connsiteX62" fmla="*/ 3421464 w 4044238"/>
                <a:gd name="connsiteY62" fmla="*/ 482321 h 2562330"/>
                <a:gd name="connsiteX63" fmla="*/ 3406392 w 4044238"/>
                <a:gd name="connsiteY63" fmla="*/ 487345 h 2562330"/>
                <a:gd name="connsiteX64" fmla="*/ 3386295 w 4044238"/>
                <a:gd name="connsiteY64" fmla="*/ 507442 h 2562330"/>
                <a:gd name="connsiteX65" fmla="*/ 3351126 w 4044238"/>
                <a:gd name="connsiteY65" fmla="*/ 542611 h 2562330"/>
                <a:gd name="connsiteX66" fmla="*/ 3305908 w 4044238"/>
                <a:gd name="connsiteY66" fmla="*/ 517490 h 2562330"/>
                <a:gd name="connsiteX67" fmla="*/ 3255666 w 4044238"/>
                <a:gd name="connsiteY67" fmla="*/ 522514 h 2562330"/>
                <a:gd name="connsiteX68" fmla="*/ 3240594 w 4044238"/>
                <a:gd name="connsiteY68" fmla="*/ 552659 h 2562330"/>
                <a:gd name="connsiteX69" fmla="*/ 3230545 w 4044238"/>
                <a:gd name="connsiteY69" fmla="*/ 562708 h 2562330"/>
                <a:gd name="connsiteX70" fmla="*/ 3210449 w 4044238"/>
                <a:gd name="connsiteY70" fmla="*/ 557683 h 2562330"/>
                <a:gd name="connsiteX71" fmla="*/ 3205425 w 4044238"/>
                <a:gd name="connsiteY71" fmla="*/ 542611 h 2562330"/>
                <a:gd name="connsiteX72" fmla="*/ 3200400 w 4044238"/>
                <a:gd name="connsiteY72" fmla="*/ 517490 h 2562330"/>
                <a:gd name="connsiteX73" fmla="*/ 3195376 w 4044238"/>
                <a:gd name="connsiteY73" fmla="*/ 467248 h 2562330"/>
                <a:gd name="connsiteX74" fmla="*/ 3165231 w 4044238"/>
                <a:gd name="connsiteY74" fmla="*/ 457200 h 2562330"/>
                <a:gd name="connsiteX75" fmla="*/ 3084844 w 4044238"/>
                <a:gd name="connsiteY75" fmla="*/ 457200 h 2562330"/>
                <a:gd name="connsiteX76" fmla="*/ 3079820 w 4044238"/>
                <a:gd name="connsiteY76" fmla="*/ 427055 h 2562330"/>
                <a:gd name="connsiteX77" fmla="*/ 3074796 w 4044238"/>
                <a:gd name="connsiteY77" fmla="*/ 406958 h 2562330"/>
                <a:gd name="connsiteX78" fmla="*/ 3059723 w 4044238"/>
                <a:gd name="connsiteY78" fmla="*/ 401934 h 2562330"/>
                <a:gd name="connsiteX79" fmla="*/ 3019530 w 4044238"/>
                <a:gd name="connsiteY79" fmla="*/ 396910 h 2562330"/>
                <a:gd name="connsiteX80" fmla="*/ 2914022 w 4044238"/>
                <a:gd name="connsiteY80" fmla="*/ 381837 h 2562330"/>
                <a:gd name="connsiteX81" fmla="*/ 2888901 w 4044238"/>
                <a:gd name="connsiteY81" fmla="*/ 366765 h 2562330"/>
                <a:gd name="connsiteX82" fmla="*/ 2873829 w 4044238"/>
                <a:gd name="connsiteY82" fmla="*/ 361741 h 2562330"/>
                <a:gd name="connsiteX83" fmla="*/ 2828611 w 4044238"/>
                <a:gd name="connsiteY83" fmla="*/ 336620 h 2562330"/>
                <a:gd name="connsiteX84" fmla="*/ 2793442 w 4044238"/>
                <a:gd name="connsiteY84" fmla="*/ 321547 h 2562330"/>
                <a:gd name="connsiteX85" fmla="*/ 2758273 w 4044238"/>
                <a:gd name="connsiteY85" fmla="*/ 316523 h 2562330"/>
                <a:gd name="connsiteX86" fmla="*/ 2713055 w 4044238"/>
                <a:gd name="connsiteY86" fmla="*/ 311499 h 2562330"/>
                <a:gd name="connsiteX87" fmla="*/ 2687934 w 4044238"/>
                <a:gd name="connsiteY87" fmla="*/ 331596 h 2562330"/>
                <a:gd name="connsiteX88" fmla="*/ 2677886 w 4044238"/>
                <a:gd name="connsiteY88" fmla="*/ 321547 h 2562330"/>
                <a:gd name="connsiteX89" fmla="*/ 2672862 w 4044238"/>
                <a:gd name="connsiteY89" fmla="*/ 261257 h 2562330"/>
                <a:gd name="connsiteX90" fmla="*/ 2657789 w 4044238"/>
                <a:gd name="connsiteY90" fmla="*/ 246185 h 2562330"/>
                <a:gd name="connsiteX91" fmla="*/ 2627644 w 4044238"/>
                <a:gd name="connsiteY91" fmla="*/ 226088 h 2562330"/>
                <a:gd name="connsiteX92" fmla="*/ 2622620 w 4044238"/>
                <a:gd name="connsiteY92" fmla="*/ 200967 h 2562330"/>
                <a:gd name="connsiteX93" fmla="*/ 2617596 w 4044238"/>
                <a:gd name="connsiteY93" fmla="*/ 185894 h 2562330"/>
                <a:gd name="connsiteX94" fmla="*/ 2602523 w 4044238"/>
                <a:gd name="connsiteY94" fmla="*/ 95459 h 2562330"/>
                <a:gd name="connsiteX95" fmla="*/ 2587451 w 4044238"/>
                <a:gd name="connsiteY95" fmla="*/ 90435 h 2562330"/>
                <a:gd name="connsiteX96" fmla="*/ 2572378 w 4044238"/>
                <a:gd name="connsiteY96" fmla="*/ 80387 h 2562330"/>
                <a:gd name="connsiteX97" fmla="*/ 2532185 w 4044238"/>
                <a:gd name="connsiteY97" fmla="*/ 85411 h 2562330"/>
                <a:gd name="connsiteX98" fmla="*/ 2522137 w 4044238"/>
                <a:gd name="connsiteY98" fmla="*/ 55266 h 2562330"/>
                <a:gd name="connsiteX99" fmla="*/ 2502040 w 4044238"/>
                <a:gd name="connsiteY99" fmla="*/ 60290 h 2562330"/>
                <a:gd name="connsiteX100" fmla="*/ 2486967 w 4044238"/>
                <a:gd name="connsiteY100" fmla="*/ 70338 h 2562330"/>
                <a:gd name="connsiteX101" fmla="*/ 2466871 w 4044238"/>
                <a:gd name="connsiteY101" fmla="*/ 65314 h 2562330"/>
                <a:gd name="connsiteX102" fmla="*/ 2436726 w 4044238"/>
                <a:gd name="connsiteY102" fmla="*/ 55266 h 2562330"/>
                <a:gd name="connsiteX103" fmla="*/ 2396532 w 4044238"/>
                <a:gd name="connsiteY103" fmla="*/ 45218 h 2562330"/>
                <a:gd name="connsiteX104" fmla="*/ 2366387 w 4044238"/>
                <a:gd name="connsiteY104" fmla="*/ 50242 h 2562330"/>
                <a:gd name="connsiteX105" fmla="*/ 2371411 w 4044238"/>
                <a:gd name="connsiteY105" fmla="*/ 75363 h 2562330"/>
                <a:gd name="connsiteX106" fmla="*/ 2386484 w 4044238"/>
                <a:gd name="connsiteY106" fmla="*/ 105508 h 2562330"/>
                <a:gd name="connsiteX107" fmla="*/ 2391508 w 4044238"/>
                <a:gd name="connsiteY107" fmla="*/ 120580 h 2562330"/>
                <a:gd name="connsiteX108" fmla="*/ 2386484 w 4044238"/>
                <a:gd name="connsiteY108" fmla="*/ 175846 h 2562330"/>
                <a:gd name="connsiteX109" fmla="*/ 2376436 w 4044238"/>
                <a:gd name="connsiteY109" fmla="*/ 246185 h 2562330"/>
                <a:gd name="connsiteX110" fmla="*/ 2341266 w 4044238"/>
                <a:gd name="connsiteY110" fmla="*/ 236136 h 2562330"/>
                <a:gd name="connsiteX111" fmla="*/ 2311121 w 4044238"/>
                <a:gd name="connsiteY111" fmla="*/ 226088 h 2562330"/>
                <a:gd name="connsiteX112" fmla="*/ 2275952 w 4044238"/>
                <a:gd name="connsiteY112" fmla="*/ 231112 h 2562330"/>
                <a:gd name="connsiteX113" fmla="*/ 2260880 w 4044238"/>
                <a:gd name="connsiteY113" fmla="*/ 236136 h 2562330"/>
                <a:gd name="connsiteX114" fmla="*/ 2250831 w 4044238"/>
                <a:gd name="connsiteY114" fmla="*/ 251209 h 2562330"/>
                <a:gd name="connsiteX115" fmla="*/ 2235759 w 4044238"/>
                <a:gd name="connsiteY115" fmla="*/ 261257 h 2562330"/>
                <a:gd name="connsiteX116" fmla="*/ 2215662 w 4044238"/>
                <a:gd name="connsiteY116" fmla="*/ 281354 h 2562330"/>
                <a:gd name="connsiteX117" fmla="*/ 2145323 w 4044238"/>
                <a:gd name="connsiteY117" fmla="*/ 266281 h 2562330"/>
                <a:gd name="connsiteX118" fmla="*/ 2115178 w 4044238"/>
                <a:gd name="connsiteY118" fmla="*/ 256233 h 2562330"/>
                <a:gd name="connsiteX119" fmla="*/ 2100106 w 4044238"/>
                <a:gd name="connsiteY119" fmla="*/ 251209 h 2562330"/>
                <a:gd name="connsiteX120" fmla="*/ 2105130 w 4044238"/>
                <a:gd name="connsiteY120" fmla="*/ 200967 h 2562330"/>
                <a:gd name="connsiteX121" fmla="*/ 2110154 w 4044238"/>
                <a:gd name="connsiteY121" fmla="*/ 180870 h 2562330"/>
                <a:gd name="connsiteX122" fmla="*/ 2090058 w 4044238"/>
                <a:gd name="connsiteY122" fmla="*/ 155749 h 2562330"/>
                <a:gd name="connsiteX123" fmla="*/ 2074985 w 4044238"/>
                <a:gd name="connsiteY123" fmla="*/ 150725 h 2562330"/>
                <a:gd name="connsiteX124" fmla="*/ 2044840 w 4044238"/>
                <a:gd name="connsiteY124" fmla="*/ 145701 h 2562330"/>
                <a:gd name="connsiteX125" fmla="*/ 2044840 w 4044238"/>
                <a:gd name="connsiteY125" fmla="*/ 65314 h 2562330"/>
                <a:gd name="connsiteX126" fmla="*/ 2039816 w 4044238"/>
                <a:gd name="connsiteY126" fmla="*/ 50242 h 2562330"/>
                <a:gd name="connsiteX127" fmla="*/ 2024743 w 4044238"/>
                <a:gd name="connsiteY127" fmla="*/ 45218 h 2562330"/>
                <a:gd name="connsiteX128" fmla="*/ 1999622 w 4044238"/>
                <a:gd name="connsiteY128" fmla="*/ 30145 h 2562330"/>
                <a:gd name="connsiteX129" fmla="*/ 1984550 w 4044238"/>
                <a:gd name="connsiteY129" fmla="*/ 15072 h 2562330"/>
                <a:gd name="connsiteX130" fmla="*/ 1954405 w 4044238"/>
                <a:gd name="connsiteY130" fmla="*/ 5024 h 2562330"/>
                <a:gd name="connsiteX131" fmla="*/ 1924260 w 4044238"/>
                <a:gd name="connsiteY131" fmla="*/ 15072 h 2562330"/>
                <a:gd name="connsiteX132" fmla="*/ 1909187 w 4044238"/>
                <a:gd name="connsiteY132" fmla="*/ 20097 h 2562330"/>
                <a:gd name="connsiteX133" fmla="*/ 1848897 w 4044238"/>
                <a:gd name="connsiteY133" fmla="*/ 5024 h 2562330"/>
                <a:gd name="connsiteX134" fmla="*/ 1833825 w 4044238"/>
                <a:gd name="connsiteY134" fmla="*/ 0 h 2562330"/>
                <a:gd name="connsiteX135" fmla="*/ 1793631 w 4044238"/>
                <a:gd name="connsiteY135" fmla="*/ 15072 h 2562330"/>
                <a:gd name="connsiteX136" fmla="*/ 1808704 w 4044238"/>
                <a:gd name="connsiteY136" fmla="*/ 75363 h 2562330"/>
                <a:gd name="connsiteX137" fmla="*/ 1823776 w 4044238"/>
                <a:gd name="connsiteY137" fmla="*/ 80387 h 2562330"/>
                <a:gd name="connsiteX138" fmla="*/ 1848897 w 4044238"/>
                <a:gd name="connsiteY138" fmla="*/ 115556 h 2562330"/>
                <a:gd name="connsiteX139" fmla="*/ 1879042 w 4044238"/>
                <a:gd name="connsiteY139" fmla="*/ 135653 h 2562330"/>
                <a:gd name="connsiteX140" fmla="*/ 1889091 w 4044238"/>
                <a:gd name="connsiteY140" fmla="*/ 145701 h 2562330"/>
                <a:gd name="connsiteX141" fmla="*/ 1904163 w 4044238"/>
                <a:gd name="connsiteY141" fmla="*/ 175846 h 2562330"/>
                <a:gd name="connsiteX142" fmla="*/ 1889091 w 4044238"/>
                <a:gd name="connsiteY142" fmla="*/ 205991 h 2562330"/>
                <a:gd name="connsiteX143" fmla="*/ 1874018 w 4044238"/>
                <a:gd name="connsiteY143" fmla="*/ 211015 h 2562330"/>
                <a:gd name="connsiteX144" fmla="*/ 1808704 w 4044238"/>
                <a:gd name="connsiteY144" fmla="*/ 216040 h 2562330"/>
                <a:gd name="connsiteX145" fmla="*/ 1783583 w 4044238"/>
                <a:gd name="connsiteY145" fmla="*/ 221064 h 2562330"/>
                <a:gd name="connsiteX146" fmla="*/ 1768510 w 4044238"/>
                <a:gd name="connsiteY146" fmla="*/ 246185 h 2562330"/>
                <a:gd name="connsiteX147" fmla="*/ 1743389 w 4044238"/>
                <a:gd name="connsiteY147" fmla="*/ 251209 h 2562330"/>
                <a:gd name="connsiteX148" fmla="*/ 1713244 w 4044238"/>
                <a:gd name="connsiteY148" fmla="*/ 261257 h 2562330"/>
                <a:gd name="connsiteX149" fmla="*/ 1698172 w 4044238"/>
                <a:gd name="connsiteY149" fmla="*/ 266281 h 2562330"/>
                <a:gd name="connsiteX150" fmla="*/ 1673051 w 4044238"/>
                <a:gd name="connsiteY150" fmla="*/ 286378 h 2562330"/>
                <a:gd name="connsiteX151" fmla="*/ 1657978 w 4044238"/>
                <a:gd name="connsiteY151" fmla="*/ 296426 h 2562330"/>
                <a:gd name="connsiteX152" fmla="*/ 1557495 w 4044238"/>
                <a:gd name="connsiteY152" fmla="*/ 306475 h 2562330"/>
                <a:gd name="connsiteX153" fmla="*/ 1542422 w 4044238"/>
                <a:gd name="connsiteY153" fmla="*/ 316523 h 2562330"/>
                <a:gd name="connsiteX154" fmla="*/ 1522326 w 4044238"/>
                <a:gd name="connsiteY154" fmla="*/ 336620 h 2562330"/>
                <a:gd name="connsiteX155" fmla="*/ 1502229 w 4044238"/>
                <a:gd name="connsiteY155" fmla="*/ 331596 h 2562330"/>
                <a:gd name="connsiteX156" fmla="*/ 1487156 w 4044238"/>
                <a:gd name="connsiteY156" fmla="*/ 391886 h 2562330"/>
                <a:gd name="connsiteX157" fmla="*/ 1472084 w 4044238"/>
                <a:gd name="connsiteY157" fmla="*/ 396910 h 2562330"/>
                <a:gd name="connsiteX158" fmla="*/ 1426866 w 4044238"/>
                <a:gd name="connsiteY158" fmla="*/ 401934 h 2562330"/>
                <a:gd name="connsiteX159" fmla="*/ 1406770 w 4044238"/>
                <a:gd name="connsiteY159" fmla="*/ 396910 h 2562330"/>
                <a:gd name="connsiteX160" fmla="*/ 1391697 w 4044238"/>
                <a:gd name="connsiteY160" fmla="*/ 391886 h 2562330"/>
                <a:gd name="connsiteX161" fmla="*/ 1346480 w 4044238"/>
                <a:gd name="connsiteY161" fmla="*/ 396910 h 2562330"/>
                <a:gd name="connsiteX162" fmla="*/ 1301262 w 4044238"/>
                <a:gd name="connsiteY162" fmla="*/ 396910 h 2562330"/>
                <a:gd name="connsiteX163" fmla="*/ 1256044 w 4044238"/>
                <a:gd name="connsiteY163" fmla="*/ 401934 h 2562330"/>
                <a:gd name="connsiteX164" fmla="*/ 1251020 w 4044238"/>
                <a:gd name="connsiteY164" fmla="*/ 417007 h 2562330"/>
                <a:gd name="connsiteX165" fmla="*/ 1215851 w 4044238"/>
                <a:gd name="connsiteY165" fmla="*/ 427055 h 2562330"/>
                <a:gd name="connsiteX166" fmla="*/ 1200778 w 4044238"/>
                <a:gd name="connsiteY166" fmla="*/ 492369 h 2562330"/>
                <a:gd name="connsiteX167" fmla="*/ 1185706 w 4044238"/>
                <a:gd name="connsiteY167" fmla="*/ 497393 h 2562330"/>
                <a:gd name="connsiteX168" fmla="*/ 1165609 w 4044238"/>
                <a:gd name="connsiteY168" fmla="*/ 502418 h 2562330"/>
                <a:gd name="connsiteX169" fmla="*/ 1160585 w 4044238"/>
                <a:gd name="connsiteY169" fmla="*/ 537587 h 2562330"/>
                <a:gd name="connsiteX170" fmla="*/ 1145512 w 4044238"/>
                <a:gd name="connsiteY170" fmla="*/ 542611 h 2562330"/>
                <a:gd name="connsiteX171" fmla="*/ 1115367 w 4044238"/>
                <a:gd name="connsiteY171" fmla="*/ 537587 h 2562330"/>
                <a:gd name="connsiteX172" fmla="*/ 1100295 w 4044238"/>
                <a:gd name="connsiteY172" fmla="*/ 492369 h 2562330"/>
                <a:gd name="connsiteX173" fmla="*/ 1085222 w 4044238"/>
                <a:gd name="connsiteY173" fmla="*/ 497393 h 2562330"/>
                <a:gd name="connsiteX174" fmla="*/ 1075174 w 4044238"/>
                <a:gd name="connsiteY174" fmla="*/ 507442 h 2562330"/>
                <a:gd name="connsiteX175" fmla="*/ 1065126 w 4044238"/>
                <a:gd name="connsiteY175" fmla="*/ 522514 h 2562330"/>
                <a:gd name="connsiteX176" fmla="*/ 1050053 w 4044238"/>
                <a:gd name="connsiteY176" fmla="*/ 527538 h 2562330"/>
                <a:gd name="connsiteX177" fmla="*/ 1029956 w 4044238"/>
                <a:gd name="connsiteY177" fmla="*/ 572756 h 2562330"/>
                <a:gd name="connsiteX178" fmla="*/ 1024932 w 4044238"/>
                <a:gd name="connsiteY178" fmla="*/ 587829 h 2562330"/>
                <a:gd name="connsiteX179" fmla="*/ 984739 w 4044238"/>
                <a:gd name="connsiteY179" fmla="*/ 567732 h 2562330"/>
                <a:gd name="connsiteX180" fmla="*/ 949570 w 4044238"/>
                <a:gd name="connsiteY180" fmla="*/ 572756 h 2562330"/>
                <a:gd name="connsiteX181" fmla="*/ 934497 w 4044238"/>
                <a:gd name="connsiteY181" fmla="*/ 628022 h 2562330"/>
                <a:gd name="connsiteX182" fmla="*/ 914400 w 4044238"/>
                <a:gd name="connsiteY182" fmla="*/ 653143 h 2562330"/>
                <a:gd name="connsiteX183" fmla="*/ 894304 w 4044238"/>
                <a:gd name="connsiteY183" fmla="*/ 678264 h 2562330"/>
                <a:gd name="connsiteX184" fmla="*/ 859134 w 4044238"/>
                <a:gd name="connsiteY184" fmla="*/ 673240 h 2562330"/>
                <a:gd name="connsiteX185" fmla="*/ 854110 w 4044238"/>
                <a:gd name="connsiteY185" fmla="*/ 658167 h 2562330"/>
                <a:gd name="connsiteX186" fmla="*/ 823965 w 4044238"/>
                <a:gd name="connsiteY186" fmla="*/ 663191 h 2562330"/>
                <a:gd name="connsiteX187" fmla="*/ 808893 w 4044238"/>
                <a:gd name="connsiteY187" fmla="*/ 658167 h 2562330"/>
                <a:gd name="connsiteX188" fmla="*/ 778748 w 4044238"/>
                <a:gd name="connsiteY188" fmla="*/ 673240 h 2562330"/>
                <a:gd name="connsiteX189" fmla="*/ 773723 w 4044238"/>
                <a:gd name="connsiteY189" fmla="*/ 688312 h 2562330"/>
                <a:gd name="connsiteX190" fmla="*/ 768699 w 4044238"/>
                <a:gd name="connsiteY190" fmla="*/ 738554 h 2562330"/>
                <a:gd name="connsiteX191" fmla="*/ 758651 w 4044238"/>
                <a:gd name="connsiteY191" fmla="*/ 753626 h 2562330"/>
                <a:gd name="connsiteX192" fmla="*/ 723482 w 4044238"/>
                <a:gd name="connsiteY192" fmla="*/ 778747 h 2562330"/>
                <a:gd name="connsiteX193" fmla="*/ 693337 w 4044238"/>
                <a:gd name="connsiteY193" fmla="*/ 773723 h 2562330"/>
                <a:gd name="connsiteX194" fmla="*/ 653143 w 4044238"/>
                <a:gd name="connsiteY194" fmla="*/ 738554 h 2562330"/>
                <a:gd name="connsiteX195" fmla="*/ 638071 w 4044238"/>
                <a:gd name="connsiteY195" fmla="*/ 728505 h 2562330"/>
                <a:gd name="connsiteX196" fmla="*/ 607926 w 4044238"/>
                <a:gd name="connsiteY196" fmla="*/ 733530 h 2562330"/>
                <a:gd name="connsiteX197" fmla="*/ 602901 w 4044238"/>
                <a:gd name="connsiteY197" fmla="*/ 748602 h 2562330"/>
                <a:gd name="connsiteX198" fmla="*/ 577781 w 4044238"/>
                <a:gd name="connsiteY198" fmla="*/ 743578 h 2562330"/>
                <a:gd name="connsiteX199" fmla="*/ 547636 w 4044238"/>
                <a:gd name="connsiteY199" fmla="*/ 748602 h 2562330"/>
                <a:gd name="connsiteX200" fmla="*/ 542611 w 4044238"/>
                <a:gd name="connsiteY200" fmla="*/ 773723 h 2562330"/>
                <a:gd name="connsiteX201" fmla="*/ 507442 w 4044238"/>
                <a:gd name="connsiteY201" fmla="*/ 788796 h 2562330"/>
                <a:gd name="connsiteX202" fmla="*/ 492370 w 4044238"/>
                <a:gd name="connsiteY202" fmla="*/ 798844 h 2562330"/>
                <a:gd name="connsiteX203" fmla="*/ 477297 w 4044238"/>
                <a:gd name="connsiteY203" fmla="*/ 788796 h 2562330"/>
                <a:gd name="connsiteX204" fmla="*/ 462225 w 4044238"/>
                <a:gd name="connsiteY204" fmla="*/ 783771 h 2562330"/>
                <a:gd name="connsiteX205" fmla="*/ 411983 w 4044238"/>
                <a:gd name="connsiteY205" fmla="*/ 763675 h 2562330"/>
                <a:gd name="connsiteX206" fmla="*/ 406959 w 4044238"/>
                <a:gd name="connsiteY206" fmla="*/ 788796 h 2562330"/>
                <a:gd name="connsiteX207" fmla="*/ 376814 w 4044238"/>
                <a:gd name="connsiteY207" fmla="*/ 803868 h 2562330"/>
                <a:gd name="connsiteX208" fmla="*/ 366765 w 4044238"/>
                <a:gd name="connsiteY208" fmla="*/ 813916 h 2562330"/>
                <a:gd name="connsiteX209" fmla="*/ 296427 w 4044238"/>
                <a:gd name="connsiteY209" fmla="*/ 823965 h 2562330"/>
                <a:gd name="connsiteX210" fmla="*/ 286378 w 4044238"/>
                <a:gd name="connsiteY210" fmla="*/ 854110 h 2562330"/>
                <a:gd name="connsiteX211" fmla="*/ 281354 w 4044238"/>
                <a:gd name="connsiteY211" fmla="*/ 869182 h 2562330"/>
                <a:gd name="connsiteX212" fmla="*/ 256233 w 4044238"/>
                <a:gd name="connsiteY212" fmla="*/ 889279 h 2562330"/>
                <a:gd name="connsiteX213" fmla="*/ 246185 w 4044238"/>
                <a:gd name="connsiteY213" fmla="*/ 904352 h 2562330"/>
                <a:gd name="connsiteX214" fmla="*/ 241161 w 4044238"/>
                <a:gd name="connsiteY214" fmla="*/ 919424 h 2562330"/>
                <a:gd name="connsiteX215" fmla="*/ 211016 w 4044238"/>
                <a:gd name="connsiteY215" fmla="*/ 929472 h 2562330"/>
                <a:gd name="connsiteX216" fmla="*/ 205992 w 4044238"/>
                <a:gd name="connsiteY216" fmla="*/ 959618 h 2562330"/>
                <a:gd name="connsiteX217" fmla="*/ 200967 w 4044238"/>
                <a:gd name="connsiteY217" fmla="*/ 994787 h 2562330"/>
                <a:gd name="connsiteX218" fmla="*/ 195943 w 4044238"/>
                <a:gd name="connsiteY218" fmla="*/ 1014883 h 2562330"/>
                <a:gd name="connsiteX219" fmla="*/ 190919 w 4044238"/>
                <a:gd name="connsiteY219" fmla="*/ 1045029 h 2562330"/>
                <a:gd name="connsiteX220" fmla="*/ 175847 w 4044238"/>
                <a:gd name="connsiteY220" fmla="*/ 1050053 h 2562330"/>
                <a:gd name="connsiteX221" fmla="*/ 160774 w 4044238"/>
                <a:gd name="connsiteY221" fmla="*/ 1004835 h 2562330"/>
                <a:gd name="connsiteX222" fmla="*/ 135653 w 4044238"/>
                <a:gd name="connsiteY222" fmla="*/ 979714 h 2562330"/>
                <a:gd name="connsiteX223" fmla="*/ 115556 w 4044238"/>
                <a:gd name="connsiteY223" fmla="*/ 939521 h 2562330"/>
                <a:gd name="connsiteX224" fmla="*/ 100484 w 4044238"/>
                <a:gd name="connsiteY224" fmla="*/ 934497 h 2562330"/>
                <a:gd name="connsiteX225" fmla="*/ 100484 w 4044238"/>
                <a:gd name="connsiteY225" fmla="*/ 889279 h 2562330"/>
                <a:gd name="connsiteX226" fmla="*/ 85411 w 4044238"/>
                <a:gd name="connsiteY226" fmla="*/ 874207 h 2562330"/>
                <a:gd name="connsiteX227" fmla="*/ 70339 w 4044238"/>
                <a:gd name="connsiteY227" fmla="*/ 864158 h 2562330"/>
                <a:gd name="connsiteX228" fmla="*/ 40194 w 4044238"/>
                <a:gd name="connsiteY228" fmla="*/ 854110 h 2562330"/>
                <a:gd name="connsiteX229" fmla="*/ 15073 w 4044238"/>
                <a:gd name="connsiteY229" fmla="*/ 859134 h 2562330"/>
                <a:gd name="connsiteX230" fmla="*/ 5025 w 4044238"/>
                <a:gd name="connsiteY230" fmla="*/ 889279 h 2562330"/>
                <a:gd name="connsiteX231" fmla="*/ 10049 w 4044238"/>
                <a:gd name="connsiteY231" fmla="*/ 904352 h 2562330"/>
                <a:gd name="connsiteX232" fmla="*/ 15073 w 4044238"/>
                <a:gd name="connsiteY232" fmla="*/ 944545 h 2562330"/>
                <a:gd name="connsiteX233" fmla="*/ 0 w 4044238"/>
                <a:gd name="connsiteY233" fmla="*/ 949569 h 2562330"/>
                <a:gd name="connsiteX234" fmla="*/ 25121 w 4044238"/>
                <a:gd name="connsiteY234" fmla="*/ 984738 h 2562330"/>
                <a:gd name="connsiteX235" fmla="*/ 40194 w 4044238"/>
                <a:gd name="connsiteY235" fmla="*/ 989763 h 2562330"/>
                <a:gd name="connsiteX236" fmla="*/ 50242 w 4044238"/>
                <a:gd name="connsiteY236" fmla="*/ 1004835 h 2562330"/>
                <a:gd name="connsiteX237" fmla="*/ 65315 w 4044238"/>
                <a:gd name="connsiteY237" fmla="*/ 1034980 h 2562330"/>
                <a:gd name="connsiteX238" fmla="*/ 90436 w 4044238"/>
                <a:gd name="connsiteY238" fmla="*/ 1055077 h 2562330"/>
                <a:gd name="connsiteX239" fmla="*/ 100484 w 4044238"/>
                <a:gd name="connsiteY239" fmla="*/ 1070149 h 2562330"/>
                <a:gd name="connsiteX240" fmla="*/ 90436 w 4044238"/>
                <a:gd name="connsiteY240" fmla="*/ 1125415 h 2562330"/>
                <a:gd name="connsiteX241" fmla="*/ 95460 w 4044238"/>
                <a:gd name="connsiteY241" fmla="*/ 1165609 h 2562330"/>
                <a:gd name="connsiteX242" fmla="*/ 115556 w 4044238"/>
                <a:gd name="connsiteY242" fmla="*/ 1175657 h 2562330"/>
                <a:gd name="connsiteX243" fmla="*/ 120581 w 4044238"/>
                <a:gd name="connsiteY243" fmla="*/ 1210826 h 2562330"/>
                <a:gd name="connsiteX244" fmla="*/ 130629 w 4044238"/>
                <a:gd name="connsiteY244" fmla="*/ 1225899 h 2562330"/>
                <a:gd name="connsiteX245" fmla="*/ 185895 w 4044238"/>
                <a:gd name="connsiteY245" fmla="*/ 1245996 h 2562330"/>
                <a:gd name="connsiteX246" fmla="*/ 200967 w 4044238"/>
                <a:gd name="connsiteY246" fmla="*/ 1256044 h 2562330"/>
                <a:gd name="connsiteX247" fmla="*/ 231112 w 4044238"/>
                <a:gd name="connsiteY247" fmla="*/ 1296237 h 2562330"/>
                <a:gd name="connsiteX248" fmla="*/ 261258 w 4044238"/>
                <a:gd name="connsiteY248" fmla="*/ 1301261 h 2562330"/>
                <a:gd name="connsiteX249" fmla="*/ 291403 w 4044238"/>
                <a:gd name="connsiteY249" fmla="*/ 1311310 h 2562330"/>
                <a:gd name="connsiteX250" fmla="*/ 306475 w 4044238"/>
                <a:gd name="connsiteY250" fmla="*/ 1316334 h 2562330"/>
                <a:gd name="connsiteX251" fmla="*/ 316523 w 4044238"/>
                <a:gd name="connsiteY251" fmla="*/ 1356527 h 2562330"/>
                <a:gd name="connsiteX252" fmla="*/ 326572 w 4044238"/>
                <a:gd name="connsiteY252" fmla="*/ 1366576 h 2562330"/>
                <a:gd name="connsiteX253" fmla="*/ 351693 w 4044238"/>
                <a:gd name="connsiteY253" fmla="*/ 1386672 h 2562330"/>
                <a:gd name="connsiteX254" fmla="*/ 341644 w 4044238"/>
                <a:gd name="connsiteY254" fmla="*/ 1472083 h 2562330"/>
                <a:gd name="connsiteX255" fmla="*/ 331596 w 4044238"/>
                <a:gd name="connsiteY255" fmla="*/ 1502229 h 2562330"/>
                <a:gd name="connsiteX256" fmla="*/ 316523 w 4044238"/>
                <a:gd name="connsiteY256" fmla="*/ 1512277 h 2562330"/>
                <a:gd name="connsiteX257" fmla="*/ 306475 w 4044238"/>
                <a:gd name="connsiteY257" fmla="*/ 1527349 h 2562330"/>
                <a:gd name="connsiteX258" fmla="*/ 301451 w 4044238"/>
                <a:gd name="connsiteY258" fmla="*/ 1567543 h 2562330"/>
                <a:gd name="connsiteX259" fmla="*/ 271306 w 4044238"/>
                <a:gd name="connsiteY259" fmla="*/ 1582615 h 2562330"/>
                <a:gd name="connsiteX260" fmla="*/ 236137 w 4044238"/>
                <a:gd name="connsiteY260" fmla="*/ 1612760 h 2562330"/>
                <a:gd name="connsiteX261" fmla="*/ 241161 w 4044238"/>
                <a:gd name="connsiteY261" fmla="*/ 1642905 h 2562330"/>
                <a:gd name="connsiteX262" fmla="*/ 256233 w 4044238"/>
                <a:gd name="connsiteY262" fmla="*/ 1647930 h 2562330"/>
                <a:gd name="connsiteX263" fmla="*/ 271306 w 4044238"/>
                <a:gd name="connsiteY263" fmla="*/ 1657978 h 2562330"/>
                <a:gd name="connsiteX264" fmla="*/ 276330 w 4044238"/>
                <a:gd name="connsiteY264" fmla="*/ 1693147 h 2562330"/>
                <a:gd name="connsiteX265" fmla="*/ 286378 w 4044238"/>
                <a:gd name="connsiteY265" fmla="*/ 1703196 h 2562330"/>
                <a:gd name="connsiteX266" fmla="*/ 321548 w 4044238"/>
                <a:gd name="connsiteY266" fmla="*/ 1713244 h 2562330"/>
                <a:gd name="connsiteX267" fmla="*/ 331596 w 4044238"/>
                <a:gd name="connsiteY267" fmla="*/ 1743389 h 2562330"/>
                <a:gd name="connsiteX268" fmla="*/ 336620 w 4044238"/>
                <a:gd name="connsiteY268" fmla="*/ 1773534 h 2562330"/>
                <a:gd name="connsiteX269" fmla="*/ 346669 w 4044238"/>
                <a:gd name="connsiteY269" fmla="*/ 1783582 h 2562330"/>
                <a:gd name="connsiteX270" fmla="*/ 351693 w 4044238"/>
                <a:gd name="connsiteY270" fmla="*/ 1798655 h 2562330"/>
                <a:gd name="connsiteX271" fmla="*/ 356717 w 4044238"/>
                <a:gd name="connsiteY271" fmla="*/ 1823776 h 2562330"/>
                <a:gd name="connsiteX272" fmla="*/ 366765 w 4044238"/>
                <a:gd name="connsiteY272" fmla="*/ 1838848 h 2562330"/>
                <a:gd name="connsiteX273" fmla="*/ 386862 w 4044238"/>
                <a:gd name="connsiteY273" fmla="*/ 1879042 h 2562330"/>
                <a:gd name="connsiteX274" fmla="*/ 406959 w 4044238"/>
                <a:gd name="connsiteY274" fmla="*/ 1904163 h 2562330"/>
                <a:gd name="connsiteX275" fmla="*/ 427055 w 4044238"/>
                <a:gd name="connsiteY275" fmla="*/ 1909187 h 2562330"/>
                <a:gd name="connsiteX276" fmla="*/ 422031 w 4044238"/>
                <a:gd name="connsiteY276" fmla="*/ 1949380 h 2562330"/>
                <a:gd name="connsiteX277" fmla="*/ 427055 w 4044238"/>
                <a:gd name="connsiteY277" fmla="*/ 2019719 h 2562330"/>
                <a:gd name="connsiteX278" fmla="*/ 467249 w 4044238"/>
                <a:gd name="connsiteY278" fmla="*/ 2029767 h 2562330"/>
                <a:gd name="connsiteX279" fmla="*/ 482321 w 4044238"/>
                <a:gd name="connsiteY279" fmla="*/ 2034791 h 2562330"/>
                <a:gd name="connsiteX280" fmla="*/ 492370 w 4044238"/>
                <a:gd name="connsiteY280" fmla="*/ 2044840 h 2562330"/>
                <a:gd name="connsiteX281" fmla="*/ 512466 w 4044238"/>
                <a:gd name="connsiteY281" fmla="*/ 2074985 h 2562330"/>
                <a:gd name="connsiteX282" fmla="*/ 522515 w 4044238"/>
                <a:gd name="connsiteY282" fmla="*/ 2085033 h 2562330"/>
                <a:gd name="connsiteX283" fmla="*/ 542611 w 4044238"/>
                <a:gd name="connsiteY283" fmla="*/ 2110154 h 2562330"/>
                <a:gd name="connsiteX284" fmla="*/ 557684 w 4044238"/>
                <a:gd name="connsiteY284" fmla="*/ 2145323 h 2562330"/>
                <a:gd name="connsiteX285" fmla="*/ 587829 w 4044238"/>
                <a:gd name="connsiteY285" fmla="*/ 2155371 h 2562330"/>
                <a:gd name="connsiteX286" fmla="*/ 617974 w 4044238"/>
                <a:gd name="connsiteY286" fmla="*/ 2150347 h 2562330"/>
                <a:gd name="connsiteX287" fmla="*/ 648119 w 4044238"/>
                <a:gd name="connsiteY287" fmla="*/ 2145323 h 2562330"/>
                <a:gd name="connsiteX288" fmla="*/ 668216 w 4044238"/>
                <a:gd name="connsiteY288" fmla="*/ 2160396 h 2562330"/>
                <a:gd name="connsiteX289" fmla="*/ 673240 w 4044238"/>
                <a:gd name="connsiteY289" fmla="*/ 2175468 h 2562330"/>
                <a:gd name="connsiteX290" fmla="*/ 688312 w 4044238"/>
                <a:gd name="connsiteY290" fmla="*/ 2185516 h 2562330"/>
                <a:gd name="connsiteX291" fmla="*/ 698361 w 4044238"/>
                <a:gd name="connsiteY291" fmla="*/ 2195565 h 2562330"/>
                <a:gd name="connsiteX292" fmla="*/ 738554 w 4044238"/>
                <a:gd name="connsiteY292" fmla="*/ 2205613 h 2562330"/>
                <a:gd name="connsiteX293" fmla="*/ 753627 w 4044238"/>
                <a:gd name="connsiteY293" fmla="*/ 2210637 h 2562330"/>
                <a:gd name="connsiteX294" fmla="*/ 748603 w 4044238"/>
                <a:gd name="connsiteY294" fmla="*/ 2235758 h 2562330"/>
                <a:gd name="connsiteX295" fmla="*/ 763675 w 4044238"/>
                <a:gd name="connsiteY295" fmla="*/ 2275952 h 2562330"/>
                <a:gd name="connsiteX296" fmla="*/ 778748 w 4044238"/>
                <a:gd name="connsiteY296" fmla="*/ 2280976 h 2562330"/>
                <a:gd name="connsiteX297" fmla="*/ 803869 w 4044238"/>
                <a:gd name="connsiteY297" fmla="*/ 2306097 h 2562330"/>
                <a:gd name="connsiteX298" fmla="*/ 813917 w 4044238"/>
                <a:gd name="connsiteY298" fmla="*/ 2346290 h 2562330"/>
                <a:gd name="connsiteX299" fmla="*/ 823965 w 4044238"/>
                <a:gd name="connsiteY299" fmla="*/ 2361363 h 2562330"/>
                <a:gd name="connsiteX300" fmla="*/ 854110 w 4044238"/>
                <a:gd name="connsiteY300" fmla="*/ 2371411 h 2562330"/>
                <a:gd name="connsiteX301" fmla="*/ 859134 w 4044238"/>
                <a:gd name="connsiteY301" fmla="*/ 2386483 h 2562330"/>
                <a:gd name="connsiteX302" fmla="*/ 864159 w 4044238"/>
                <a:gd name="connsiteY302" fmla="*/ 2426677 h 2562330"/>
                <a:gd name="connsiteX303" fmla="*/ 899328 w 4044238"/>
                <a:gd name="connsiteY303" fmla="*/ 2446774 h 2562330"/>
                <a:gd name="connsiteX304" fmla="*/ 949570 w 4044238"/>
                <a:gd name="connsiteY304" fmla="*/ 2461846 h 2562330"/>
                <a:gd name="connsiteX305" fmla="*/ 984739 w 4044238"/>
                <a:gd name="connsiteY305" fmla="*/ 2456822 h 2562330"/>
                <a:gd name="connsiteX306" fmla="*/ 999811 w 4044238"/>
                <a:gd name="connsiteY306" fmla="*/ 2451798 h 2562330"/>
                <a:gd name="connsiteX307" fmla="*/ 1014884 w 4044238"/>
                <a:gd name="connsiteY307" fmla="*/ 2476919 h 2562330"/>
                <a:gd name="connsiteX308" fmla="*/ 1019908 w 4044238"/>
                <a:gd name="connsiteY308" fmla="*/ 2491991 h 2562330"/>
                <a:gd name="connsiteX309" fmla="*/ 1040005 w 4044238"/>
                <a:gd name="connsiteY309" fmla="*/ 2512088 h 2562330"/>
                <a:gd name="connsiteX310" fmla="*/ 1055077 w 4044238"/>
                <a:gd name="connsiteY310" fmla="*/ 2537209 h 2562330"/>
                <a:gd name="connsiteX311" fmla="*/ 1070150 w 4044238"/>
                <a:gd name="connsiteY311" fmla="*/ 2542233 h 2562330"/>
                <a:gd name="connsiteX312" fmla="*/ 1085222 w 4044238"/>
                <a:gd name="connsiteY312" fmla="*/ 2562330 h 2562330"/>
                <a:gd name="connsiteX0" fmla="*/ 3938954 w 4044238"/>
                <a:gd name="connsiteY0" fmla="*/ 778747 h 2562330"/>
                <a:gd name="connsiteX1" fmla="*/ 3903785 w 4044238"/>
                <a:gd name="connsiteY1" fmla="*/ 783771 h 2562330"/>
                <a:gd name="connsiteX2" fmla="*/ 3908809 w 4044238"/>
                <a:gd name="connsiteY2" fmla="*/ 803868 h 2562330"/>
                <a:gd name="connsiteX3" fmla="*/ 3918858 w 4044238"/>
                <a:gd name="connsiteY3" fmla="*/ 834013 h 2562330"/>
                <a:gd name="connsiteX4" fmla="*/ 3933930 w 4044238"/>
                <a:gd name="connsiteY4" fmla="*/ 849086 h 2562330"/>
                <a:gd name="connsiteX5" fmla="*/ 3954027 w 4044238"/>
                <a:gd name="connsiteY5" fmla="*/ 894303 h 2562330"/>
                <a:gd name="connsiteX6" fmla="*/ 3959051 w 4044238"/>
                <a:gd name="connsiteY6" fmla="*/ 919424 h 2562330"/>
                <a:gd name="connsiteX7" fmla="*/ 3989196 w 4044238"/>
                <a:gd name="connsiteY7" fmla="*/ 929472 h 2562330"/>
                <a:gd name="connsiteX8" fmla="*/ 4004269 w 4044238"/>
                <a:gd name="connsiteY8" fmla="*/ 934497 h 2562330"/>
                <a:gd name="connsiteX9" fmla="*/ 4009293 w 4044238"/>
                <a:gd name="connsiteY9" fmla="*/ 949569 h 2562330"/>
                <a:gd name="connsiteX10" fmla="*/ 4019341 w 4044238"/>
                <a:gd name="connsiteY10" fmla="*/ 959618 h 2562330"/>
                <a:gd name="connsiteX11" fmla="*/ 4024365 w 4044238"/>
                <a:gd name="connsiteY11" fmla="*/ 979714 h 2562330"/>
                <a:gd name="connsiteX12" fmla="*/ 4034414 w 4044238"/>
                <a:gd name="connsiteY12" fmla="*/ 1009859 h 2562330"/>
                <a:gd name="connsiteX13" fmla="*/ 4039438 w 4044238"/>
                <a:gd name="connsiteY13" fmla="*/ 1024932 h 2562330"/>
                <a:gd name="connsiteX14" fmla="*/ 4024365 w 4044238"/>
                <a:gd name="connsiteY14" fmla="*/ 1045029 h 2562330"/>
                <a:gd name="connsiteX15" fmla="*/ 3969099 w 4044238"/>
                <a:gd name="connsiteY15" fmla="*/ 1050053 h 2562330"/>
                <a:gd name="connsiteX16" fmla="*/ 3954027 w 4044238"/>
                <a:gd name="connsiteY16" fmla="*/ 1060101 h 2562330"/>
                <a:gd name="connsiteX17" fmla="*/ 3943978 w 4044238"/>
                <a:gd name="connsiteY17" fmla="*/ 1070149 h 2562330"/>
                <a:gd name="connsiteX18" fmla="*/ 3923882 w 4044238"/>
                <a:gd name="connsiteY18" fmla="*/ 1075174 h 2562330"/>
                <a:gd name="connsiteX19" fmla="*/ 3888712 w 4044238"/>
                <a:gd name="connsiteY19" fmla="*/ 1085222 h 2562330"/>
                <a:gd name="connsiteX20" fmla="*/ 3873640 w 4044238"/>
                <a:gd name="connsiteY20" fmla="*/ 1095270 h 2562330"/>
                <a:gd name="connsiteX21" fmla="*/ 3853543 w 4044238"/>
                <a:gd name="connsiteY21" fmla="*/ 1115367 h 2562330"/>
                <a:gd name="connsiteX22" fmla="*/ 3838471 w 4044238"/>
                <a:gd name="connsiteY22" fmla="*/ 1145512 h 2562330"/>
                <a:gd name="connsiteX23" fmla="*/ 3818374 w 4044238"/>
                <a:gd name="connsiteY23" fmla="*/ 1165609 h 2562330"/>
                <a:gd name="connsiteX24" fmla="*/ 3813350 w 4044238"/>
                <a:gd name="connsiteY24" fmla="*/ 1180681 h 2562330"/>
                <a:gd name="connsiteX25" fmla="*/ 3798277 w 4044238"/>
                <a:gd name="connsiteY25" fmla="*/ 1185705 h 2562330"/>
                <a:gd name="connsiteX26" fmla="*/ 3788229 w 4044238"/>
                <a:gd name="connsiteY26" fmla="*/ 1195754 h 2562330"/>
                <a:gd name="connsiteX27" fmla="*/ 3758084 w 4044238"/>
                <a:gd name="connsiteY27" fmla="*/ 1210826 h 2562330"/>
                <a:gd name="connsiteX28" fmla="*/ 3727939 w 4044238"/>
                <a:gd name="connsiteY28" fmla="*/ 1205802 h 2562330"/>
                <a:gd name="connsiteX29" fmla="*/ 3717891 w 4044238"/>
                <a:gd name="connsiteY29" fmla="*/ 1190730 h 2562330"/>
                <a:gd name="connsiteX30" fmla="*/ 3707842 w 4044238"/>
                <a:gd name="connsiteY30" fmla="*/ 1180681 h 2562330"/>
                <a:gd name="connsiteX31" fmla="*/ 3687745 w 4044238"/>
                <a:gd name="connsiteY31" fmla="*/ 1150536 h 2562330"/>
                <a:gd name="connsiteX32" fmla="*/ 3672673 w 4044238"/>
                <a:gd name="connsiteY32" fmla="*/ 1105319 h 2562330"/>
                <a:gd name="connsiteX33" fmla="*/ 3667649 w 4044238"/>
                <a:gd name="connsiteY33" fmla="*/ 1090246 h 2562330"/>
                <a:gd name="connsiteX34" fmla="*/ 3657600 w 4044238"/>
                <a:gd name="connsiteY34" fmla="*/ 1080198 h 2562330"/>
                <a:gd name="connsiteX35" fmla="*/ 3637504 w 4044238"/>
                <a:gd name="connsiteY35" fmla="*/ 1060101 h 2562330"/>
                <a:gd name="connsiteX36" fmla="*/ 3617407 w 4044238"/>
                <a:gd name="connsiteY36" fmla="*/ 1040004 h 2562330"/>
                <a:gd name="connsiteX37" fmla="*/ 3607359 w 4044238"/>
                <a:gd name="connsiteY37" fmla="*/ 1009859 h 2562330"/>
                <a:gd name="connsiteX38" fmla="*/ 3587262 w 4044238"/>
                <a:gd name="connsiteY38" fmla="*/ 984738 h 2562330"/>
                <a:gd name="connsiteX39" fmla="*/ 3562141 w 4044238"/>
                <a:gd name="connsiteY39" fmla="*/ 949569 h 2562330"/>
                <a:gd name="connsiteX40" fmla="*/ 3501851 w 4044238"/>
                <a:gd name="connsiteY40" fmla="*/ 939521 h 2562330"/>
                <a:gd name="connsiteX41" fmla="*/ 3496827 w 4044238"/>
                <a:gd name="connsiteY41" fmla="*/ 879231 h 2562330"/>
                <a:gd name="connsiteX42" fmla="*/ 3476730 w 4044238"/>
                <a:gd name="connsiteY42" fmla="*/ 874207 h 2562330"/>
                <a:gd name="connsiteX43" fmla="*/ 3421464 w 4044238"/>
                <a:gd name="connsiteY43" fmla="*/ 864158 h 2562330"/>
                <a:gd name="connsiteX44" fmla="*/ 3396343 w 4044238"/>
                <a:gd name="connsiteY44" fmla="*/ 828989 h 2562330"/>
                <a:gd name="connsiteX45" fmla="*/ 3371222 w 4044238"/>
                <a:gd name="connsiteY45" fmla="*/ 783771 h 2562330"/>
                <a:gd name="connsiteX46" fmla="*/ 3376247 w 4044238"/>
                <a:gd name="connsiteY46" fmla="*/ 768699 h 2562330"/>
                <a:gd name="connsiteX47" fmla="*/ 3391319 w 4044238"/>
                <a:gd name="connsiteY47" fmla="*/ 758651 h 2562330"/>
                <a:gd name="connsiteX48" fmla="*/ 3416440 w 4044238"/>
                <a:gd name="connsiteY48" fmla="*/ 743578 h 2562330"/>
                <a:gd name="connsiteX49" fmla="*/ 3426488 w 4044238"/>
                <a:gd name="connsiteY49" fmla="*/ 728505 h 2562330"/>
                <a:gd name="connsiteX50" fmla="*/ 3431512 w 4044238"/>
                <a:gd name="connsiteY50" fmla="*/ 713433 h 2562330"/>
                <a:gd name="connsiteX51" fmla="*/ 3441561 w 4044238"/>
                <a:gd name="connsiteY51" fmla="*/ 703385 h 2562330"/>
                <a:gd name="connsiteX52" fmla="*/ 3471706 w 4044238"/>
                <a:gd name="connsiteY52" fmla="*/ 688312 h 2562330"/>
                <a:gd name="connsiteX53" fmla="*/ 3511899 w 4044238"/>
                <a:gd name="connsiteY53" fmla="*/ 688312 h 2562330"/>
                <a:gd name="connsiteX54" fmla="*/ 3521948 w 4044238"/>
                <a:gd name="connsiteY54" fmla="*/ 678264 h 2562330"/>
                <a:gd name="connsiteX55" fmla="*/ 3526972 w 4044238"/>
                <a:gd name="connsiteY55" fmla="*/ 658167 h 2562330"/>
                <a:gd name="connsiteX56" fmla="*/ 3537020 w 4044238"/>
                <a:gd name="connsiteY56" fmla="*/ 607925 h 2562330"/>
                <a:gd name="connsiteX57" fmla="*/ 3547069 w 4044238"/>
                <a:gd name="connsiteY57" fmla="*/ 597877 h 2562330"/>
                <a:gd name="connsiteX58" fmla="*/ 3531996 w 4044238"/>
                <a:gd name="connsiteY58" fmla="*/ 562708 h 2562330"/>
                <a:gd name="connsiteX59" fmla="*/ 3516923 w 4044238"/>
                <a:gd name="connsiteY59" fmla="*/ 557683 h 2562330"/>
                <a:gd name="connsiteX60" fmla="*/ 3476730 w 4044238"/>
                <a:gd name="connsiteY60" fmla="*/ 527538 h 2562330"/>
                <a:gd name="connsiteX61" fmla="*/ 3471706 w 4044238"/>
                <a:gd name="connsiteY61" fmla="*/ 507442 h 2562330"/>
                <a:gd name="connsiteX62" fmla="*/ 3421464 w 4044238"/>
                <a:gd name="connsiteY62" fmla="*/ 482321 h 2562330"/>
                <a:gd name="connsiteX63" fmla="*/ 3406392 w 4044238"/>
                <a:gd name="connsiteY63" fmla="*/ 487345 h 2562330"/>
                <a:gd name="connsiteX64" fmla="*/ 3386295 w 4044238"/>
                <a:gd name="connsiteY64" fmla="*/ 507442 h 2562330"/>
                <a:gd name="connsiteX65" fmla="*/ 3351126 w 4044238"/>
                <a:gd name="connsiteY65" fmla="*/ 542611 h 2562330"/>
                <a:gd name="connsiteX66" fmla="*/ 3305908 w 4044238"/>
                <a:gd name="connsiteY66" fmla="*/ 517490 h 2562330"/>
                <a:gd name="connsiteX67" fmla="*/ 3255666 w 4044238"/>
                <a:gd name="connsiteY67" fmla="*/ 522514 h 2562330"/>
                <a:gd name="connsiteX68" fmla="*/ 3240594 w 4044238"/>
                <a:gd name="connsiteY68" fmla="*/ 552659 h 2562330"/>
                <a:gd name="connsiteX69" fmla="*/ 3230545 w 4044238"/>
                <a:gd name="connsiteY69" fmla="*/ 562708 h 2562330"/>
                <a:gd name="connsiteX70" fmla="*/ 3210449 w 4044238"/>
                <a:gd name="connsiteY70" fmla="*/ 557683 h 2562330"/>
                <a:gd name="connsiteX71" fmla="*/ 3205425 w 4044238"/>
                <a:gd name="connsiteY71" fmla="*/ 542611 h 2562330"/>
                <a:gd name="connsiteX72" fmla="*/ 3200400 w 4044238"/>
                <a:gd name="connsiteY72" fmla="*/ 517490 h 2562330"/>
                <a:gd name="connsiteX73" fmla="*/ 3195376 w 4044238"/>
                <a:gd name="connsiteY73" fmla="*/ 467248 h 2562330"/>
                <a:gd name="connsiteX74" fmla="*/ 3165231 w 4044238"/>
                <a:gd name="connsiteY74" fmla="*/ 457200 h 2562330"/>
                <a:gd name="connsiteX75" fmla="*/ 3084844 w 4044238"/>
                <a:gd name="connsiteY75" fmla="*/ 457200 h 2562330"/>
                <a:gd name="connsiteX76" fmla="*/ 3079820 w 4044238"/>
                <a:gd name="connsiteY76" fmla="*/ 427055 h 2562330"/>
                <a:gd name="connsiteX77" fmla="*/ 3074796 w 4044238"/>
                <a:gd name="connsiteY77" fmla="*/ 406958 h 2562330"/>
                <a:gd name="connsiteX78" fmla="*/ 3059723 w 4044238"/>
                <a:gd name="connsiteY78" fmla="*/ 401934 h 2562330"/>
                <a:gd name="connsiteX79" fmla="*/ 3019530 w 4044238"/>
                <a:gd name="connsiteY79" fmla="*/ 396910 h 2562330"/>
                <a:gd name="connsiteX80" fmla="*/ 2914022 w 4044238"/>
                <a:gd name="connsiteY80" fmla="*/ 381837 h 2562330"/>
                <a:gd name="connsiteX81" fmla="*/ 2888901 w 4044238"/>
                <a:gd name="connsiteY81" fmla="*/ 366765 h 2562330"/>
                <a:gd name="connsiteX82" fmla="*/ 2873829 w 4044238"/>
                <a:gd name="connsiteY82" fmla="*/ 361741 h 2562330"/>
                <a:gd name="connsiteX83" fmla="*/ 2828611 w 4044238"/>
                <a:gd name="connsiteY83" fmla="*/ 336620 h 2562330"/>
                <a:gd name="connsiteX84" fmla="*/ 2793442 w 4044238"/>
                <a:gd name="connsiteY84" fmla="*/ 321547 h 2562330"/>
                <a:gd name="connsiteX85" fmla="*/ 2758273 w 4044238"/>
                <a:gd name="connsiteY85" fmla="*/ 316523 h 2562330"/>
                <a:gd name="connsiteX86" fmla="*/ 2713055 w 4044238"/>
                <a:gd name="connsiteY86" fmla="*/ 311499 h 2562330"/>
                <a:gd name="connsiteX87" fmla="*/ 2687934 w 4044238"/>
                <a:gd name="connsiteY87" fmla="*/ 331596 h 2562330"/>
                <a:gd name="connsiteX88" fmla="*/ 2677886 w 4044238"/>
                <a:gd name="connsiteY88" fmla="*/ 321547 h 2562330"/>
                <a:gd name="connsiteX89" fmla="*/ 2672862 w 4044238"/>
                <a:gd name="connsiteY89" fmla="*/ 261257 h 2562330"/>
                <a:gd name="connsiteX90" fmla="*/ 2657789 w 4044238"/>
                <a:gd name="connsiteY90" fmla="*/ 246185 h 2562330"/>
                <a:gd name="connsiteX91" fmla="*/ 2627644 w 4044238"/>
                <a:gd name="connsiteY91" fmla="*/ 226088 h 2562330"/>
                <a:gd name="connsiteX92" fmla="*/ 2622620 w 4044238"/>
                <a:gd name="connsiteY92" fmla="*/ 200967 h 2562330"/>
                <a:gd name="connsiteX93" fmla="*/ 2617596 w 4044238"/>
                <a:gd name="connsiteY93" fmla="*/ 185894 h 2562330"/>
                <a:gd name="connsiteX94" fmla="*/ 2602523 w 4044238"/>
                <a:gd name="connsiteY94" fmla="*/ 95459 h 2562330"/>
                <a:gd name="connsiteX95" fmla="*/ 2587451 w 4044238"/>
                <a:gd name="connsiteY95" fmla="*/ 90435 h 2562330"/>
                <a:gd name="connsiteX96" fmla="*/ 2572378 w 4044238"/>
                <a:gd name="connsiteY96" fmla="*/ 80387 h 2562330"/>
                <a:gd name="connsiteX97" fmla="*/ 2532185 w 4044238"/>
                <a:gd name="connsiteY97" fmla="*/ 85411 h 2562330"/>
                <a:gd name="connsiteX98" fmla="*/ 2522137 w 4044238"/>
                <a:gd name="connsiteY98" fmla="*/ 55266 h 2562330"/>
                <a:gd name="connsiteX99" fmla="*/ 2502040 w 4044238"/>
                <a:gd name="connsiteY99" fmla="*/ 60290 h 2562330"/>
                <a:gd name="connsiteX100" fmla="*/ 2486967 w 4044238"/>
                <a:gd name="connsiteY100" fmla="*/ 70338 h 2562330"/>
                <a:gd name="connsiteX101" fmla="*/ 2466871 w 4044238"/>
                <a:gd name="connsiteY101" fmla="*/ 65314 h 2562330"/>
                <a:gd name="connsiteX102" fmla="*/ 2436726 w 4044238"/>
                <a:gd name="connsiteY102" fmla="*/ 55266 h 2562330"/>
                <a:gd name="connsiteX103" fmla="*/ 2396532 w 4044238"/>
                <a:gd name="connsiteY103" fmla="*/ 45218 h 2562330"/>
                <a:gd name="connsiteX104" fmla="*/ 2366387 w 4044238"/>
                <a:gd name="connsiteY104" fmla="*/ 50242 h 2562330"/>
                <a:gd name="connsiteX105" fmla="*/ 2371411 w 4044238"/>
                <a:gd name="connsiteY105" fmla="*/ 75363 h 2562330"/>
                <a:gd name="connsiteX106" fmla="*/ 2386484 w 4044238"/>
                <a:gd name="connsiteY106" fmla="*/ 105508 h 2562330"/>
                <a:gd name="connsiteX107" fmla="*/ 2391508 w 4044238"/>
                <a:gd name="connsiteY107" fmla="*/ 120580 h 2562330"/>
                <a:gd name="connsiteX108" fmla="*/ 2386484 w 4044238"/>
                <a:gd name="connsiteY108" fmla="*/ 175846 h 2562330"/>
                <a:gd name="connsiteX109" fmla="*/ 2376436 w 4044238"/>
                <a:gd name="connsiteY109" fmla="*/ 246185 h 2562330"/>
                <a:gd name="connsiteX110" fmla="*/ 2341266 w 4044238"/>
                <a:gd name="connsiteY110" fmla="*/ 236136 h 2562330"/>
                <a:gd name="connsiteX111" fmla="*/ 2311121 w 4044238"/>
                <a:gd name="connsiteY111" fmla="*/ 226088 h 2562330"/>
                <a:gd name="connsiteX112" fmla="*/ 2275952 w 4044238"/>
                <a:gd name="connsiteY112" fmla="*/ 231112 h 2562330"/>
                <a:gd name="connsiteX113" fmla="*/ 2260880 w 4044238"/>
                <a:gd name="connsiteY113" fmla="*/ 236136 h 2562330"/>
                <a:gd name="connsiteX114" fmla="*/ 2250831 w 4044238"/>
                <a:gd name="connsiteY114" fmla="*/ 251209 h 2562330"/>
                <a:gd name="connsiteX115" fmla="*/ 2235759 w 4044238"/>
                <a:gd name="connsiteY115" fmla="*/ 261257 h 2562330"/>
                <a:gd name="connsiteX116" fmla="*/ 2215662 w 4044238"/>
                <a:gd name="connsiteY116" fmla="*/ 281354 h 2562330"/>
                <a:gd name="connsiteX117" fmla="*/ 2145323 w 4044238"/>
                <a:gd name="connsiteY117" fmla="*/ 266281 h 2562330"/>
                <a:gd name="connsiteX118" fmla="*/ 2115178 w 4044238"/>
                <a:gd name="connsiteY118" fmla="*/ 256233 h 2562330"/>
                <a:gd name="connsiteX119" fmla="*/ 2100106 w 4044238"/>
                <a:gd name="connsiteY119" fmla="*/ 251209 h 2562330"/>
                <a:gd name="connsiteX120" fmla="*/ 2105130 w 4044238"/>
                <a:gd name="connsiteY120" fmla="*/ 200967 h 2562330"/>
                <a:gd name="connsiteX121" fmla="*/ 2110154 w 4044238"/>
                <a:gd name="connsiteY121" fmla="*/ 180870 h 2562330"/>
                <a:gd name="connsiteX122" fmla="*/ 2090058 w 4044238"/>
                <a:gd name="connsiteY122" fmla="*/ 155749 h 2562330"/>
                <a:gd name="connsiteX123" fmla="*/ 2074985 w 4044238"/>
                <a:gd name="connsiteY123" fmla="*/ 150725 h 2562330"/>
                <a:gd name="connsiteX124" fmla="*/ 2044840 w 4044238"/>
                <a:gd name="connsiteY124" fmla="*/ 145701 h 2562330"/>
                <a:gd name="connsiteX125" fmla="*/ 2044840 w 4044238"/>
                <a:gd name="connsiteY125" fmla="*/ 65314 h 2562330"/>
                <a:gd name="connsiteX126" fmla="*/ 2039816 w 4044238"/>
                <a:gd name="connsiteY126" fmla="*/ 50242 h 2562330"/>
                <a:gd name="connsiteX127" fmla="*/ 2024743 w 4044238"/>
                <a:gd name="connsiteY127" fmla="*/ 45218 h 2562330"/>
                <a:gd name="connsiteX128" fmla="*/ 1999622 w 4044238"/>
                <a:gd name="connsiteY128" fmla="*/ 30145 h 2562330"/>
                <a:gd name="connsiteX129" fmla="*/ 1984550 w 4044238"/>
                <a:gd name="connsiteY129" fmla="*/ 15072 h 2562330"/>
                <a:gd name="connsiteX130" fmla="*/ 1954405 w 4044238"/>
                <a:gd name="connsiteY130" fmla="*/ 5024 h 2562330"/>
                <a:gd name="connsiteX131" fmla="*/ 1924260 w 4044238"/>
                <a:gd name="connsiteY131" fmla="*/ 15072 h 2562330"/>
                <a:gd name="connsiteX132" fmla="*/ 1909187 w 4044238"/>
                <a:gd name="connsiteY132" fmla="*/ 20097 h 2562330"/>
                <a:gd name="connsiteX133" fmla="*/ 1848897 w 4044238"/>
                <a:gd name="connsiteY133" fmla="*/ 5024 h 2562330"/>
                <a:gd name="connsiteX134" fmla="*/ 1833825 w 4044238"/>
                <a:gd name="connsiteY134" fmla="*/ 0 h 2562330"/>
                <a:gd name="connsiteX135" fmla="*/ 1793631 w 4044238"/>
                <a:gd name="connsiteY135" fmla="*/ 15072 h 2562330"/>
                <a:gd name="connsiteX136" fmla="*/ 1808704 w 4044238"/>
                <a:gd name="connsiteY136" fmla="*/ 75363 h 2562330"/>
                <a:gd name="connsiteX137" fmla="*/ 1823776 w 4044238"/>
                <a:gd name="connsiteY137" fmla="*/ 80387 h 2562330"/>
                <a:gd name="connsiteX138" fmla="*/ 1848897 w 4044238"/>
                <a:gd name="connsiteY138" fmla="*/ 115556 h 2562330"/>
                <a:gd name="connsiteX139" fmla="*/ 1879042 w 4044238"/>
                <a:gd name="connsiteY139" fmla="*/ 135653 h 2562330"/>
                <a:gd name="connsiteX140" fmla="*/ 1889091 w 4044238"/>
                <a:gd name="connsiteY140" fmla="*/ 145701 h 2562330"/>
                <a:gd name="connsiteX141" fmla="*/ 1904163 w 4044238"/>
                <a:gd name="connsiteY141" fmla="*/ 175846 h 2562330"/>
                <a:gd name="connsiteX142" fmla="*/ 1889091 w 4044238"/>
                <a:gd name="connsiteY142" fmla="*/ 205991 h 2562330"/>
                <a:gd name="connsiteX143" fmla="*/ 1874018 w 4044238"/>
                <a:gd name="connsiteY143" fmla="*/ 211015 h 2562330"/>
                <a:gd name="connsiteX144" fmla="*/ 1808704 w 4044238"/>
                <a:gd name="connsiteY144" fmla="*/ 216040 h 2562330"/>
                <a:gd name="connsiteX145" fmla="*/ 1783583 w 4044238"/>
                <a:gd name="connsiteY145" fmla="*/ 221064 h 2562330"/>
                <a:gd name="connsiteX146" fmla="*/ 1768510 w 4044238"/>
                <a:gd name="connsiteY146" fmla="*/ 246185 h 2562330"/>
                <a:gd name="connsiteX147" fmla="*/ 1743389 w 4044238"/>
                <a:gd name="connsiteY147" fmla="*/ 251209 h 2562330"/>
                <a:gd name="connsiteX148" fmla="*/ 1713244 w 4044238"/>
                <a:gd name="connsiteY148" fmla="*/ 261257 h 2562330"/>
                <a:gd name="connsiteX149" fmla="*/ 1698172 w 4044238"/>
                <a:gd name="connsiteY149" fmla="*/ 266281 h 2562330"/>
                <a:gd name="connsiteX150" fmla="*/ 1673051 w 4044238"/>
                <a:gd name="connsiteY150" fmla="*/ 286378 h 2562330"/>
                <a:gd name="connsiteX151" fmla="*/ 1657978 w 4044238"/>
                <a:gd name="connsiteY151" fmla="*/ 296426 h 2562330"/>
                <a:gd name="connsiteX152" fmla="*/ 1557495 w 4044238"/>
                <a:gd name="connsiteY152" fmla="*/ 306475 h 2562330"/>
                <a:gd name="connsiteX153" fmla="*/ 1542422 w 4044238"/>
                <a:gd name="connsiteY153" fmla="*/ 316523 h 2562330"/>
                <a:gd name="connsiteX154" fmla="*/ 1522326 w 4044238"/>
                <a:gd name="connsiteY154" fmla="*/ 336620 h 2562330"/>
                <a:gd name="connsiteX155" fmla="*/ 1502229 w 4044238"/>
                <a:gd name="connsiteY155" fmla="*/ 331596 h 2562330"/>
                <a:gd name="connsiteX156" fmla="*/ 1487156 w 4044238"/>
                <a:gd name="connsiteY156" fmla="*/ 391886 h 2562330"/>
                <a:gd name="connsiteX157" fmla="*/ 1472084 w 4044238"/>
                <a:gd name="connsiteY157" fmla="*/ 396910 h 2562330"/>
                <a:gd name="connsiteX158" fmla="*/ 1426866 w 4044238"/>
                <a:gd name="connsiteY158" fmla="*/ 401934 h 2562330"/>
                <a:gd name="connsiteX159" fmla="*/ 1406770 w 4044238"/>
                <a:gd name="connsiteY159" fmla="*/ 396910 h 2562330"/>
                <a:gd name="connsiteX160" fmla="*/ 1391697 w 4044238"/>
                <a:gd name="connsiteY160" fmla="*/ 391886 h 2562330"/>
                <a:gd name="connsiteX161" fmla="*/ 1346480 w 4044238"/>
                <a:gd name="connsiteY161" fmla="*/ 396910 h 2562330"/>
                <a:gd name="connsiteX162" fmla="*/ 1301262 w 4044238"/>
                <a:gd name="connsiteY162" fmla="*/ 396910 h 2562330"/>
                <a:gd name="connsiteX163" fmla="*/ 1256044 w 4044238"/>
                <a:gd name="connsiteY163" fmla="*/ 401934 h 2562330"/>
                <a:gd name="connsiteX164" fmla="*/ 1251020 w 4044238"/>
                <a:gd name="connsiteY164" fmla="*/ 417007 h 2562330"/>
                <a:gd name="connsiteX165" fmla="*/ 1215851 w 4044238"/>
                <a:gd name="connsiteY165" fmla="*/ 427055 h 2562330"/>
                <a:gd name="connsiteX166" fmla="*/ 1200778 w 4044238"/>
                <a:gd name="connsiteY166" fmla="*/ 492369 h 2562330"/>
                <a:gd name="connsiteX167" fmla="*/ 1185706 w 4044238"/>
                <a:gd name="connsiteY167" fmla="*/ 497393 h 2562330"/>
                <a:gd name="connsiteX168" fmla="*/ 1165609 w 4044238"/>
                <a:gd name="connsiteY168" fmla="*/ 502418 h 2562330"/>
                <a:gd name="connsiteX169" fmla="*/ 1160585 w 4044238"/>
                <a:gd name="connsiteY169" fmla="*/ 537587 h 2562330"/>
                <a:gd name="connsiteX170" fmla="*/ 1145512 w 4044238"/>
                <a:gd name="connsiteY170" fmla="*/ 542611 h 2562330"/>
                <a:gd name="connsiteX171" fmla="*/ 1115367 w 4044238"/>
                <a:gd name="connsiteY171" fmla="*/ 537587 h 2562330"/>
                <a:gd name="connsiteX172" fmla="*/ 1100295 w 4044238"/>
                <a:gd name="connsiteY172" fmla="*/ 492369 h 2562330"/>
                <a:gd name="connsiteX173" fmla="*/ 1085222 w 4044238"/>
                <a:gd name="connsiteY173" fmla="*/ 497393 h 2562330"/>
                <a:gd name="connsiteX174" fmla="*/ 1075174 w 4044238"/>
                <a:gd name="connsiteY174" fmla="*/ 507442 h 2562330"/>
                <a:gd name="connsiteX175" fmla="*/ 1065126 w 4044238"/>
                <a:gd name="connsiteY175" fmla="*/ 522514 h 2562330"/>
                <a:gd name="connsiteX176" fmla="*/ 1050053 w 4044238"/>
                <a:gd name="connsiteY176" fmla="*/ 527538 h 2562330"/>
                <a:gd name="connsiteX177" fmla="*/ 1029956 w 4044238"/>
                <a:gd name="connsiteY177" fmla="*/ 572756 h 2562330"/>
                <a:gd name="connsiteX178" fmla="*/ 1024932 w 4044238"/>
                <a:gd name="connsiteY178" fmla="*/ 587829 h 2562330"/>
                <a:gd name="connsiteX179" fmla="*/ 984739 w 4044238"/>
                <a:gd name="connsiteY179" fmla="*/ 567732 h 2562330"/>
                <a:gd name="connsiteX180" fmla="*/ 949570 w 4044238"/>
                <a:gd name="connsiteY180" fmla="*/ 572756 h 2562330"/>
                <a:gd name="connsiteX181" fmla="*/ 934497 w 4044238"/>
                <a:gd name="connsiteY181" fmla="*/ 628022 h 2562330"/>
                <a:gd name="connsiteX182" fmla="*/ 914400 w 4044238"/>
                <a:gd name="connsiteY182" fmla="*/ 653143 h 2562330"/>
                <a:gd name="connsiteX183" fmla="*/ 894304 w 4044238"/>
                <a:gd name="connsiteY183" fmla="*/ 678264 h 2562330"/>
                <a:gd name="connsiteX184" fmla="*/ 859134 w 4044238"/>
                <a:gd name="connsiteY184" fmla="*/ 673240 h 2562330"/>
                <a:gd name="connsiteX185" fmla="*/ 854110 w 4044238"/>
                <a:gd name="connsiteY185" fmla="*/ 658167 h 2562330"/>
                <a:gd name="connsiteX186" fmla="*/ 823965 w 4044238"/>
                <a:gd name="connsiteY186" fmla="*/ 663191 h 2562330"/>
                <a:gd name="connsiteX187" fmla="*/ 808893 w 4044238"/>
                <a:gd name="connsiteY187" fmla="*/ 658167 h 2562330"/>
                <a:gd name="connsiteX188" fmla="*/ 778748 w 4044238"/>
                <a:gd name="connsiteY188" fmla="*/ 673240 h 2562330"/>
                <a:gd name="connsiteX189" fmla="*/ 773723 w 4044238"/>
                <a:gd name="connsiteY189" fmla="*/ 688312 h 2562330"/>
                <a:gd name="connsiteX190" fmla="*/ 768699 w 4044238"/>
                <a:gd name="connsiteY190" fmla="*/ 738554 h 2562330"/>
                <a:gd name="connsiteX191" fmla="*/ 758651 w 4044238"/>
                <a:gd name="connsiteY191" fmla="*/ 753626 h 2562330"/>
                <a:gd name="connsiteX192" fmla="*/ 723482 w 4044238"/>
                <a:gd name="connsiteY192" fmla="*/ 778747 h 2562330"/>
                <a:gd name="connsiteX193" fmla="*/ 693337 w 4044238"/>
                <a:gd name="connsiteY193" fmla="*/ 773723 h 2562330"/>
                <a:gd name="connsiteX194" fmla="*/ 653143 w 4044238"/>
                <a:gd name="connsiteY194" fmla="*/ 738554 h 2562330"/>
                <a:gd name="connsiteX195" fmla="*/ 638071 w 4044238"/>
                <a:gd name="connsiteY195" fmla="*/ 728505 h 2562330"/>
                <a:gd name="connsiteX196" fmla="*/ 607926 w 4044238"/>
                <a:gd name="connsiteY196" fmla="*/ 733530 h 2562330"/>
                <a:gd name="connsiteX197" fmla="*/ 602901 w 4044238"/>
                <a:gd name="connsiteY197" fmla="*/ 748602 h 2562330"/>
                <a:gd name="connsiteX198" fmla="*/ 577781 w 4044238"/>
                <a:gd name="connsiteY198" fmla="*/ 743578 h 2562330"/>
                <a:gd name="connsiteX199" fmla="*/ 547636 w 4044238"/>
                <a:gd name="connsiteY199" fmla="*/ 748602 h 2562330"/>
                <a:gd name="connsiteX200" fmla="*/ 542611 w 4044238"/>
                <a:gd name="connsiteY200" fmla="*/ 773723 h 2562330"/>
                <a:gd name="connsiteX201" fmla="*/ 507442 w 4044238"/>
                <a:gd name="connsiteY201" fmla="*/ 788796 h 2562330"/>
                <a:gd name="connsiteX202" fmla="*/ 492370 w 4044238"/>
                <a:gd name="connsiteY202" fmla="*/ 798844 h 2562330"/>
                <a:gd name="connsiteX203" fmla="*/ 477297 w 4044238"/>
                <a:gd name="connsiteY203" fmla="*/ 788796 h 2562330"/>
                <a:gd name="connsiteX204" fmla="*/ 462225 w 4044238"/>
                <a:gd name="connsiteY204" fmla="*/ 783771 h 2562330"/>
                <a:gd name="connsiteX205" fmla="*/ 411983 w 4044238"/>
                <a:gd name="connsiteY205" fmla="*/ 763675 h 2562330"/>
                <a:gd name="connsiteX206" fmla="*/ 406959 w 4044238"/>
                <a:gd name="connsiteY206" fmla="*/ 788796 h 2562330"/>
                <a:gd name="connsiteX207" fmla="*/ 376814 w 4044238"/>
                <a:gd name="connsiteY207" fmla="*/ 803868 h 2562330"/>
                <a:gd name="connsiteX208" fmla="*/ 366765 w 4044238"/>
                <a:gd name="connsiteY208" fmla="*/ 813916 h 2562330"/>
                <a:gd name="connsiteX209" fmla="*/ 296427 w 4044238"/>
                <a:gd name="connsiteY209" fmla="*/ 823965 h 2562330"/>
                <a:gd name="connsiteX210" fmla="*/ 286378 w 4044238"/>
                <a:gd name="connsiteY210" fmla="*/ 854110 h 2562330"/>
                <a:gd name="connsiteX211" fmla="*/ 281354 w 4044238"/>
                <a:gd name="connsiteY211" fmla="*/ 869182 h 2562330"/>
                <a:gd name="connsiteX212" fmla="*/ 256233 w 4044238"/>
                <a:gd name="connsiteY212" fmla="*/ 889279 h 2562330"/>
                <a:gd name="connsiteX213" fmla="*/ 246185 w 4044238"/>
                <a:gd name="connsiteY213" fmla="*/ 904352 h 2562330"/>
                <a:gd name="connsiteX214" fmla="*/ 241161 w 4044238"/>
                <a:gd name="connsiteY214" fmla="*/ 919424 h 2562330"/>
                <a:gd name="connsiteX215" fmla="*/ 211016 w 4044238"/>
                <a:gd name="connsiteY215" fmla="*/ 929472 h 2562330"/>
                <a:gd name="connsiteX216" fmla="*/ 205992 w 4044238"/>
                <a:gd name="connsiteY216" fmla="*/ 959618 h 2562330"/>
                <a:gd name="connsiteX217" fmla="*/ 200967 w 4044238"/>
                <a:gd name="connsiteY217" fmla="*/ 994787 h 2562330"/>
                <a:gd name="connsiteX218" fmla="*/ 195943 w 4044238"/>
                <a:gd name="connsiteY218" fmla="*/ 1014883 h 2562330"/>
                <a:gd name="connsiteX219" fmla="*/ 190919 w 4044238"/>
                <a:gd name="connsiteY219" fmla="*/ 1045029 h 2562330"/>
                <a:gd name="connsiteX220" fmla="*/ 175847 w 4044238"/>
                <a:gd name="connsiteY220" fmla="*/ 1050053 h 2562330"/>
                <a:gd name="connsiteX221" fmla="*/ 160774 w 4044238"/>
                <a:gd name="connsiteY221" fmla="*/ 1004835 h 2562330"/>
                <a:gd name="connsiteX222" fmla="*/ 135653 w 4044238"/>
                <a:gd name="connsiteY222" fmla="*/ 979714 h 2562330"/>
                <a:gd name="connsiteX223" fmla="*/ 115556 w 4044238"/>
                <a:gd name="connsiteY223" fmla="*/ 939521 h 2562330"/>
                <a:gd name="connsiteX224" fmla="*/ 100484 w 4044238"/>
                <a:gd name="connsiteY224" fmla="*/ 934497 h 2562330"/>
                <a:gd name="connsiteX225" fmla="*/ 100484 w 4044238"/>
                <a:gd name="connsiteY225" fmla="*/ 889279 h 2562330"/>
                <a:gd name="connsiteX226" fmla="*/ 85411 w 4044238"/>
                <a:gd name="connsiteY226" fmla="*/ 874207 h 2562330"/>
                <a:gd name="connsiteX227" fmla="*/ 70339 w 4044238"/>
                <a:gd name="connsiteY227" fmla="*/ 864158 h 2562330"/>
                <a:gd name="connsiteX228" fmla="*/ 40194 w 4044238"/>
                <a:gd name="connsiteY228" fmla="*/ 854110 h 2562330"/>
                <a:gd name="connsiteX229" fmla="*/ 15073 w 4044238"/>
                <a:gd name="connsiteY229" fmla="*/ 859134 h 2562330"/>
                <a:gd name="connsiteX230" fmla="*/ 5025 w 4044238"/>
                <a:gd name="connsiteY230" fmla="*/ 889279 h 2562330"/>
                <a:gd name="connsiteX231" fmla="*/ 10049 w 4044238"/>
                <a:gd name="connsiteY231" fmla="*/ 904352 h 2562330"/>
                <a:gd name="connsiteX232" fmla="*/ 15073 w 4044238"/>
                <a:gd name="connsiteY232" fmla="*/ 944545 h 2562330"/>
                <a:gd name="connsiteX233" fmla="*/ 0 w 4044238"/>
                <a:gd name="connsiteY233" fmla="*/ 949569 h 2562330"/>
                <a:gd name="connsiteX234" fmla="*/ 25121 w 4044238"/>
                <a:gd name="connsiteY234" fmla="*/ 984738 h 2562330"/>
                <a:gd name="connsiteX235" fmla="*/ 40194 w 4044238"/>
                <a:gd name="connsiteY235" fmla="*/ 989763 h 2562330"/>
                <a:gd name="connsiteX236" fmla="*/ 50242 w 4044238"/>
                <a:gd name="connsiteY236" fmla="*/ 1004835 h 2562330"/>
                <a:gd name="connsiteX237" fmla="*/ 65315 w 4044238"/>
                <a:gd name="connsiteY237" fmla="*/ 1034980 h 2562330"/>
                <a:gd name="connsiteX238" fmla="*/ 90436 w 4044238"/>
                <a:gd name="connsiteY238" fmla="*/ 1055077 h 2562330"/>
                <a:gd name="connsiteX239" fmla="*/ 100484 w 4044238"/>
                <a:gd name="connsiteY239" fmla="*/ 1070149 h 2562330"/>
                <a:gd name="connsiteX240" fmla="*/ 90436 w 4044238"/>
                <a:gd name="connsiteY240" fmla="*/ 1125415 h 2562330"/>
                <a:gd name="connsiteX241" fmla="*/ 95460 w 4044238"/>
                <a:gd name="connsiteY241" fmla="*/ 1165609 h 2562330"/>
                <a:gd name="connsiteX242" fmla="*/ 115556 w 4044238"/>
                <a:gd name="connsiteY242" fmla="*/ 1175657 h 2562330"/>
                <a:gd name="connsiteX243" fmla="*/ 120581 w 4044238"/>
                <a:gd name="connsiteY243" fmla="*/ 1210826 h 2562330"/>
                <a:gd name="connsiteX244" fmla="*/ 130629 w 4044238"/>
                <a:gd name="connsiteY244" fmla="*/ 1225899 h 2562330"/>
                <a:gd name="connsiteX245" fmla="*/ 185895 w 4044238"/>
                <a:gd name="connsiteY245" fmla="*/ 1245996 h 2562330"/>
                <a:gd name="connsiteX246" fmla="*/ 200967 w 4044238"/>
                <a:gd name="connsiteY246" fmla="*/ 1256044 h 2562330"/>
                <a:gd name="connsiteX247" fmla="*/ 231112 w 4044238"/>
                <a:gd name="connsiteY247" fmla="*/ 1296237 h 2562330"/>
                <a:gd name="connsiteX248" fmla="*/ 261258 w 4044238"/>
                <a:gd name="connsiteY248" fmla="*/ 1301261 h 2562330"/>
                <a:gd name="connsiteX249" fmla="*/ 291403 w 4044238"/>
                <a:gd name="connsiteY249" fmla="*/ 1311310 h 2562330"/>
                <a:gd name="connsiteX250" fmla="*/ 306475 w 4044238"/>
                <a:gd name="connsiteY250" fmla="*/ 1316334 h 2562330"/>
                <a:gd name="connsiteX251" fmla="*/ 316523 w 4044238"/>
                <a:gd name="connsiteY251" fmla="*/ 1356527 h 2562330"/>
                <a:gd name="connsiteX252" fmla="*/ 326572 w 4044238"/>
                <a:gd name="connsiteY252" fmla="*/ 1366576 h 2562330"/>
                <a:gd name="connsiteX253" fmla="*/ 351693 w 4044238"/>
                <a:gd name="connsiteY253" fmla="*/ 1386672 h 2562330"/>
                <a:gd name="connsiteX254" fmla="*/ 341644 w 4044238"/>
                <a:gd name="connsiteY254" fmla="*/ 1472083 h 2562330"/>
                <a:gd name="connsiteX255" fmla="*/ 331596 w 4044238"/>
                <a:gd name="connsiteY255" fmla="*/ 1502229 h 2562330"/>
                <a:gd name="connsiteX256" fmla="*/ 316523 w 4044238"/>
                <a:gd name="connsiteY256" fmla="*/ 1512277 h 2562330"/>
                <a:gd name="connsiteX257" fmla="*/ 306475 w 4044238"/>
                <a:gd name="connsiteY257" fmla="*/ 1527349 h 2562330"/>
                <a:gd name="connsiteX258" fmla="*/ 301451 w 4044238"/>
                <a:gd name="connsiteY258" fmla="*/ 1567543 h 2562330"/>
                <a:gd name="connsiteX259" fmla="*/ 271306 w 4044238"/>
                <a:gd name="connsiteY259" fmla="*/ 1582615 h 2562330"/>
                <a:gd name="connsiteX260" fmla="*/ 236137 w 4044238"/>
                <a:gd name="connsiteY260" fmla="*/ 1612760 h 2562330"/>
                <a:gd name="connsiteX261" fmla="*/ 241161 w 4044238"/>
                <a:gd name="connsiteY261" fmla="*/ 1642905 h 2562330"/>
                <a:gd name="connsiteX262" fmla="*/ 256233 w 4044238"/>
                <a:gd name="connsiteY262" fmla="*/ 1647930 h 2562330"/>
                <a:gd name="connsiteX263" fmla="*/ 271306 w 4044238"/>
                <a:gd name="connsiteY263" fmla="*/ 1657978 h 2562330"/>
                <a:gd name="connsiteX264" fmla="*/ 276330 w 4044238"/>
                <a:gd name="connsiteY264" fmla="*/ 1693147 h 2562330"/>
                <a:gd name="connsiteX265" fmla="*/ 286378 w 4044238"/>
                <a:gd name="connsiteY265" fmla="*/ 1703196 h 2562330"/>
                <a:gd name="connsiteX266" fmla="*/ 321548 w 4044238"/>
                <a:gd name="connsiteY266" fmla="*/ 1713244 h 2562330"/>
                <a:gd name="connsiteX267" fmla="*/ 331596 w 4044238"/>
                <a:gd name="connsiteY267" fmla="*/ 1743389 h 2562330"/>
                <a:gd name="connsiteX268" fmla="*/ 336620 w 4044238"/>
                <a:gd name="connsiteY268" fmla="*/ 1773534 h 2562330"/>
                <a:gd name="connsiteX269" fmla="*/ 346669 w 4044238"/>
                <a:gd name="connsiteY269" fmla="*/ 1783582 h 2562330"/>
                <a:gd name="connsiteX270" fmla="*/ 351693 w 4044238"/>
                <a:gd name="connsiteY270" fmla="*/ 1798655 h 2562330"/>
                <a:gd name="connsiteX271" fmla="*/ 356717 w 4044238"/>
                <a:gd name="connsiteY271" fmla="*/ 1823776 h 2562330"/>
                <a:gd name="connsiteX272" fmla="*/ 366765 w 4044238"/>
                <a:gd name="connsiteY272" fmla="*/ 1838848 h 2562330"/>
                <a:gd name="connsiteX273" fmla="*/ 386862 w 4044238"/>
                <a:gd name="connsiteY273" fmla="*/ 1879042 h 2562330"/>
                <a:gd name="connsiteX274" fmla="*/ 406959 w 4044238"/>
                <a:gd name="connsiteY274" fmla="*/ 1904163 h 2562330"/>
                <a:gd name="connsiteX275" fmla="*/ 427055 w 4044238"/>
                <a:gd name="connsiteY275" fmla="*/ 1909187 h 2562330"/>
                <a:gd name="connsiteX276" fmla="*/ 422031 w 4044238"/>
                <a:gd name="connsiteY276" fmla="*/ 1949380 h 2562330"/>
                <a:gd name="connsiteX277" fmla="*/ 427055 w 4044238"/>
                <a:gd name="connsiteY277" fmla="*/ 2019719 h 2562330"/>
                <a:gd name="connsiteX278" fmla="*/ 467249 w 4044238"/>
                <a:gd name="connsiteY278" fmla="*/ 2029767 h 2562330"/>
                <a:gd name="connsiteX279" fmla="*/ 482321 w 4044238"/>
                <a:gd name="connsiteY279" fmla="*/ 2034791 h 2562330"/>
                <a:gd name="connsiteX280" fmla="*/ 492370 w 4044238"/>
                <a:gd name="connsiteY280" fmla="*/ 2044840 h 2562330"/>
                <a:gd name="connsiteX281" fmla="*/ 512466 w 4044238"/>
                <a:gd name="connsiteY281" fmla="*/ 2074985 h 2562330"/>
                <a:gd name="connsiteX282" fmla="*/ 522515 w 4044238"/>
                <a:gd name="connsiteY282" fmla="*/ 2085033 h 2562330"/>
                <a:gd name="connsiteX283" fmla="*/ 542611 w 4044238"/>
                <a:gd name="connsiteY283" fmla="*/ 2110154 h 2562330"/>
                <a:gd name="connsiteX284" fmla="*/ 557684 w 4044238"/>
                <a:gd name="connsiteY284" fmla="*/ 2145323 h 2562330"/>
                <a:gd name="connsiteX285" fmla="*/ 587829 w 4044238"/>
                <a:gd name="connsiteY285" fmla="*/ 2155371 h 2562330"/>
                <a:gd name="connsiteX286" fmla="*/ 617974 w 4044238"/>
                <a:gd name="connsiteY286" fmla="*/ 2150347 h 2562330"/>
                <a:gd name="connsiteX287" fmla="*/ 648119 w 4044238"/>
                <a:gd name="connsiteY287" fmla="*/ 2145323 h 2562330"/>
                <a:gd name="connsiteX288" fmla="*/ 668216 w 4044238"/>
                <a:gd name="connsiteY288" fmla="*/ 2160396 h 2562330"/>
                <a:gd name="connsiteX289" fmla="*/ 673240 w 4044238"/>
                <a:gd name="connsiteY289" fmla="*/ 2175468 h 2562330"/>
                <a:gd name="connsiteX290" fmla="*/ 688312 w 4044238"/>
                <a:gd name="connsiteY290" fmla="*/ 2185516 h 2562330"/>
                <a:gd name="connsiteX291" fmla="*/ 698361 w 4044238"/>
                <a:gd name="connsiteY291" fmla="*/ 2195565 h 2562330"/>
                <a:gd name="connsiteX292" fmla="*/ 738554 w 4044238"/>
                <a:gd name="connsiteY292" fmla="*/ 2205613 h 2562330"/>
                <a:gd name="connsiteX293" fmla="*/ 753627 w 4044238"/>
                <a:gd name="connsiteY293" fmla="*/ 2210637 h 2562330"/>
                <a:gd name="connsiteX294" fmla="*/ 748603 w 4044238"/>
                <a:gd name="connsiteY294" fmla="*/ 2235758 h 2562330"/>
                <a:gd name="connsiteX295" fmla="*/ 763675 w 4044238"/>
                <a:gd name="connsiteY295" fmla="*/ 2275952 h 2562330"/>
                <a:gd name="connsiteX296" fmla="*/ 778748 w 4044238"/>
                <a:gd name="connsiteY296" fmla="*/ 2280976 h 2562330"/>
                <a:gd name="connsiteX297" fmla="*/ 803869 w 4044238"/>
                <a:gd name="connsiteY297" fmla="*/ 2306097 h 2562330"/>
                <a:gd name="connsiteX298" fmla="*/ 813917 w 4044238"/>
                <a:gd name="connsiteY298" fmla="*/ 2346290 h 2562330"/>
                <a:gd name="connsiteX299" fmla="*/ 823965 w 4044238"/>
                <a:gd name="connsiteY299" fmla="*/ 2361363 h 2562330"/>
                <a:gd name="connsiteX300" fmla="*/ 854110 w 4044238"/>
                <a:gd name="connsiteY300" fmla="*/ 2371411 h 2562330"/>
                <a:gd name="connsiteX301" fmla="*/ 859134 w 4044238"/>
                <a:gd name="connsiteY301" fmla="*/ 2386483 h 2562330"/>
                <a:gd name="connsiteX302" fmla="*/ 864159 w 4044238"/>
                <a:gd name="connsiteY302" fmla="*/ 2426677 h 2562330"/>
                <a:gd name="connsiteX303" fmla="*/ 899328 w 4044238"/>
                <a:gd name="connsiteY303" fmla="*/ 2446774 h 2562330"/>
                <a:gd name="connsiteX304" fmla="*/ 949570 w 4044238"/>
                <a:gd name="connsiteY304" fmla="*/ 2461846 h 2562330"/>
                <a:gd name="connsiteX305" fmla="*/ 984739 w 4044238"/>
                <a:gd name="connsiteY305" fmla="*/ 2456822 h 2562330"/>
                <a:gd name="connsiteX306" fmla="*/ 999811 w 4044238"/>
                <a:gd name="connsiteY306" fmla="*/ 2451798 h 2562330"/>
                <a:gd name="connsiteX307" fmla="*/ 1014884 w 4044238"/>
                <a:gd name="connsiteY307" fmla="*/ 2476919 h 2562330"/>
                <a:gd name="connsiteX308" fmla="*/ 1019908 w 4044238"/>
                <a:gd name="connsiteY308" fmla="*/ 2491991 h 2562330"/>
                <a:gd name="connsiteX309" fmla="*/ 1040005 w 4044238"/>
                <a:gd name="connsiteY309" fmla="*/ 2512088 h 2562330"/>
                <a:gd name="connsiteX310" fmla="*/ 1034981 w 4044238"/>
                <a:gd name="connsiteY310" fmla="*/ 2507064 h 2562330"/>
                <a:gd name="connsiteX311" fmla="*/ 1055077 w 4044238"/>
                <a:gd name="connsiteY311" fmla="*/ 2537209 h 2562330"/>
                <a:gd name="connsiteX312" fmla="*/ 1070150 w 4044238"/>
                <a:gd name="connsiteY312" fmla="*/ 2542233 h 2562330"/>
                <a:gd name="connsiteX313" fmla="*/ 1085222 w 4044238"/>
                <a:gd name="connsiteY313" fmla="*/ 2562330 h 2562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</a:cxnLst>
              <a:rect l="l" t="t" r="r" b="b"/>
              <a:pathLst>
                <a:path w="4044238" h="2562330">
                  <a:moveTo>
                    <a:pt x="3938954" y="778747"/>
                  </a:moveTo>
                  <a:cubicBezTo>
                    <a:pt x="3927231" y="780422"/>
                    <a:pt x="3912882" y="776190"/>
                    <a:pt x="3903785" y="783771"/>
                  </a:cubicBezTo>
                  <a:cubicBezTo>
                    <a:pt x="3898480" y="788192"/>
                    <a:pt x="3906825" y="797254"/>
                    <a:pt x="3908809" y="803868"/>
                  </a:cubicBezTo>
                  <a:cubicBezTo>
                    <a:pt x="3911853" y="814013"/>
                    <a:pt x="3911369" y="826523"/>
                    <a:pt x="3918858" y="834013"/>
                  </a:cubicBezTo>
                  <a:cubicBezTo>
                    <a:pt x="3923882" y="839037"/>
                    <a:pt x="3929381" y="843628"/>
                    <a:pt x="3933930" y="849086"/>
                  </a:cubicBezTo>
                  <a:cubicBezTo>
                    <a:pt x="3945008" y="862380"/>
                    <a:pt x="3950568" y="877008"/>
                    <a:pt x="3954027" y="894303"/>
                  </a:cubicBezTo>
                  <a:cubicBezTo>
                    <a:pt x="3955702" y="902677"/>
                    <a:pt x="3953013" y="913386"/>
                    <a:pt x="3959051" y="919424"/>
                  </a:cubicBezTo>
                  <a:cubicBezTo>
                    <a:pt x="3966541" y="926914"/>
                    <a:pt x="3979148" y="926123"/>
                    <a:pt x="3989196" y="929472"/>
                  </a:cubicBezTo>
                  <a:lnTo>
                    <a:pt x="4004269" y="934497"/>
                  </a:lnTo>
                  <a:cubicBezTo>
                    <a:pt x="4005944" y="939521"/>
                    <a:pt x="4006568" y="945028"/>
                    <a:pt x="4009293" y="949569"/>
                  </a:cubicBezTo>
                  <a:cubicBezTo>
                    <a:pt x="4011730" y="953631"/>
                    <a:pt x="4017223" y="955381"/>
                    <a:pt x="4019341" y="959618"/>
                  </a:cubicBezTo>
                  <a:cubicBezTo>
                    <a:pt x="4022429" y="965794"/>
                    <a:pt x="4022381" y="973100"/>
                    <a:pt x="4024365" y="979714"/>
                  </a:cubicBezTo>
                  <a:cubicBezTo>
                    <a:pt x="4027409" y="989859"/>
                    <a:pt x="4031064" y="999811"/>
                    <a:pt x="4034414" y="1009859"/>
                  </a:cubicBezTo>
                  <a:lnTo>
                    <a:pt x="4039438" y="1024932"/>
                  </a:lnTo>
                  <a:cubicBezTo>
                    <a:pt x="4028000" y="1093561"/>
                    <a:pt x="4044238" y="1046558"/>
                    <a:pt x="4024365" y="1045029"/>
                  </a:cubicBezTo>
                  <a:cubicBezTo>
                    <a:pt x="4005922" y="1043610"/>
                    <a:pt x="3987521" y="1048378"/>
                    <a:pt x="3969099" y="1050053"/>
                  </a:cubicBezTo>
                  <a:cubicBezTo>
                    <a:pt x="3964075" y="1053402"/>
                    <a:pt x="3958742" y="1056329"/>
                    <a:pt x="3954027" y="1060101"/>
                  </a:cubicBezTo>
                  <a:cubicBezTo>
                    <a:pt x="3950328" y="1063060"/>
                    <a:pt x="3948215" y="1068031"/>
                    <a:pt x="3943978" y="1070149"/>
                  </a:cubicBezTo>
                  <a:cubicBezTo>
                    <a:pt x="3937802" y="1073237"/>
                    <a:pt x="3930521" y="1073277"/>
                    <a:pt x="3923882" y="1075174"/>
                  </a:cubicBezTo>
                  <a:cubicBezTo>
                    <a:pt x="3873478" y="1089576"/>
                    <a:pt x="3951471" y="1069533"/>
                    <a:pt x="3888712" y="1085222"/>
                  </a:cubicBezTo>
                  <a:cubicBezTo>
                    <a:pt x="3883688" y="1088571"/>
                    <a:pt x="3877412" y="1090555"/>
                    <a:pt x="3873640" y="1095270"/>
                  </a:cubicBezTo>
                  <a:cubicBezTo>
                    <a:pt x="3854153" y="1119630"/>
                    <a:pt x="3886429" y="1104406"/>
                    <a:pt x="3853543" y="1115367"/>
                  </a:cubicBezTo>
                  <a:cubicBezTo>
                    <a:pt x="3848680" y="1129956"/>
                    <a:pt x="3849096" y="1133116"/>
                    <a:pt x="3838471" y="1145512"/>
                  </a:cubicBezTo>
                  <a:cubicBezTo>
                    <a:pt x="3832306" y="1152705"/>
                    <a:pt x="3818374" y="1165609"/>
                    <a:pt x="3818374" y="1165609"/>
                  </a:cubicBezTo>
                  <a:cubicBezTo>
                    <a:pt x="3816699" y="1170633"/>
                    <a:pt x="3817095" y="1176936"/>
                    <a:pt x="3813350" y="1180681"/>
                  </a:cubicBezTo>
                  <a:cubicBezTo>
                    <a:pt x="3809605" y="1184426"/>
                    <a:pt x="3802818" y="1182980"/>
                    <a:pt x="3798277" y="1185705"/>
                  </a:cubicBezTo>
                  <a:cubicBezTo>
                    <a:pt x="3794215" y="1188142"/>
                    <a:pt x="3791928" y="1192795"/>
                    <a:pt x="3788229" y="1195754"/>
                  </a:cubicBezTo>
                  <a:cubicBezTo>
                    <a:pt x="3774317" y="1206884"/>
                    <a:pt x="3774002" y="1205520"/>
                    <a:pt x="3758084" y="1210826"/>
                  </a:cubicBezTo>
                  <a:cubicBezTo>
                    <a:pt x="3748036" y="1209151"/>
                    <a:pt x="3737051" y="1210358"/>
                    <a:pt x="3727939" y="1205802"/>
                  </a:cubicBezTo>
                  <a:cubicBezTo>
                    <a:pt x="3722538" y="1203102"/>
                    <a:pt x="3721663" y="1195445"/>
                    <a:pt x="3717891" y="1190730"/>
                  </a:cubicBezTo>
                  <a:cubicBezTo>
                    <a:pt x="3714932" y="1187031"/>
                    <a:pt x="3710684" y="1184471"/>
                    <a:pt x="3707842" y="1180681"/>
                  </a:cubicBezTo>
                  <a:cubicBezTo>
                    <a:pt x="3700596" y="1171020"/>
                    <a:pt x="3687745" y="1150536"/>
                    <a:pt x="3687745" y="1150536"/>
                  </a:cubicBezTo>
                  <a:lnTo>
                    <a:pt x="3672673" y="1105319"/>
                  </a:lnTo>
                  <a:cubicBezTo>
                    <a:pt x="3670998" y="1100295"/>
                    <a:pt x="3671394" y="1093991"/>
                    <a:pt x="3667649" y="1090246"/>
                  </a:cubicBezTo>
                  <a:lnTo>
                    <a:pt x="3657600" y="1080198"/>
                  </a:lnTo>
                  <a:cubicBezTo>
                    <a:pt x="3647552" y="1050052"/>
                    <a:pt x="3660949" y="1076848"/>
                    <a:pt x="3637504" y="1060101"/>
                  </a:cubicBezTo>
                  <a:cubicBezTo>
                    <a:pt x="3629795" y="1054594"/>
                    <a:pt x="3617407" y="1040004"/>
                    <a:pt x="3617407" y="1040004"/>
                  </a:cubicBezTo>
                  <a:cubicBezTo>
                    <a:pt x="3614058" y="1029956"/>
                    <a:pt x="3614849" y="1017348"/>
                    <a:pt x="3607359" y="1009859"/>
                  </a:cubicBezTo>
                  <a:cubicBezTo>
                    <a:pt x="3598011" y="1000512"/>
                    <a:pt x="3593601" y="997417"/>
                    <a:pt x="3587262" y="984738"/>
                  </a:cubicBezTo>
                  <a:cubicBezTo>
                    <a:pt x="3579761" y="969736"/>
                    <a:pt x="3585054" y="957207"/>
                    <a:pt x="3562141" y="949569"/>
                  </a:cubicBezTo>
                  <a:cubicBezTo>
                    <a:pt x="3532682" y="939749"/>
                    <a:pt x="3552332" y="945130"/>
                    <a:pt x="3501851" y="939521"/>
                  </a:cubicBezTo>
                  <a:cubicBezTo>
                    <a:pt x="3500176" y="919424"/>
                    <a:pt x="3504066" y="898053"/>
                    <a:pt x="3496827" y="879231"/>
                  </a:cubicBezTo>
                  <a:cubicBezTo>
                    <a:pt x="3494348" y="872786"/>
                    <a:pt x="3483369" y="876104"/>
                    <a:pt x="3476730" y="874207"/>
                  </a:cubicBezTo>
                  <a:cubicBezTo>
                    <a:pt x="3440581" y="863878"/>
                    <a:pt x="3487992" y="872474"/>
                    <a:pt x="3421464" y="864158"/>
                  </a:cubicBezTo>
                  <a:cubicBezTo>
                    <a:pt x="3409001" y="826769"/>
                    <a:pt x="3428133" y="876676"/>
                    <a:pt x="3396343" y="828989"/>
                  </a:cubicBezTo>
                  <a:cubicBezTo>
                    <a:pt x="3373309" y="794437"/>
                    <a:pt x="3380066" y="810301"/>
                    <a:pt x="3371222" y="783771"/>
                  </a:cubicBezTo>
                  <a:cubicBezTo>
                    <a:pt x="3372897" y="778747"/>
                    <a:pt x="3372939" y="772834"/>
                    <a:pt x="3376247" y="768699"/>
                  </a:cubicBezTo>
                  <a:cubicBezTo>
                    <a:pt x="3380019" y="763984"/>
                    <a:pt x="3386604" y="762423"/>
                    <a:pt x="3391319" y="758651"/>
                  </a:cubicBezTo>
                  <a:cubicBezTo>
                    <a:pt x="3411024" y="742886"/>
                    <a:pt x="3390263" y="752303"/>
                    <a:pt x="3416440" y="743578"/>
                  </a:cubicBezTo>
                  <a:cubicBezTo>
                    <a:pt x="3419789" y="738554"/>
                    <a:pt x="3423788" y="733906"/>
                    <a:pt x="3426488" y="728505"/>
                  </a:cubicBezTo>
                  <a:cubicBezTo>
                    <a:pt x="3428856" y="723768"/>
                    <a:pt x="3428787" y="717974"/>
                    <a:pt x="3431512" y="713433"/>
                  </a:cubicBezTo>
                  <a:cubicBezTo>
                    <a:pt x="3433949" y="709371"/>
                    <a:pt x="3437862" y="706344"/>
                    <a:pt x="3441561" y="703385"/>
                  </a:cubicBezTo>
                  <a:cubicBezTo>
                    <a:pt x="3455477" y="692252"/>
                    <a:pt x="3455783" y="693619"/>
                    <a:pt x="3471706" y="688312"/>
                  </a:cubicBezTo>
                  <a:cubicBezTo>
                    <a:pt x="3489240" y="694157"/>
                    <a:pt x="3490679" y="697406"/>
                    <a:pt x="3511899" y="688312"/>
                  </a:cubicBezTo>
                  <a:cubicBezTo>
                    <a:pt x="3516253" y="686446"/>
                    <a:pt x="3518598" y="681613"/>
                    <a:pt x="3521948" y="678264"/>
                  </a:cubicBezTo>
                  <a:cubicBezTo>
                    <a:pt x="3523623" y="671565"/>
                    <a:pt x="3525737" y="664961"/>
                    <a:pt x="3526972" y="658167"/>
                  </a:cubicBezTo>
                  <a:cubicBezTo>
                    <a:pt x="3528183" y="651504"/>
                    <a:pt x="3530292" y="619139"/>
                    <a:pt x="3537020" y="607925"/>
                  </a:cubicBezTo>
                  <a:cubicBezTo>
                    <a:pt x="3539457" y="603863"/>
                    <a:pt x="3543719" y="601226"/>
                    <a:pt x="3547069" y="597877"/>
                  </a:cubicBezTo>
                  <a:cubicBezTo>
                    <a:pt x="3544052" y="585810"/>
                    <a:pt x="3542838" y="571382"/>
                    <a:pt x="3531996" y="562708"/>
                  </a:cubicBezTo>
                  <a:cubicBezTo>
                    <a:pt x="3527860" y="559399"/>
                    <a:pt x="3521553" y="560255"/>
                    <a:pt x="3516923" y="557683"/>
                  </a:cubicBezTo>
                  <a:cubicBezTo>
                    <a:pt x="3491355" y="543478"/>
                    <a:pt x="3491976" y="542785"/>
                    <a:pt x="3476730" y="527538"/>
                  </a:cubicBezTo>
                  <a:cubicBezTo>
                    <a:pt x="3475055" y="520839"/>
                    <a:pt x="3475366" y="513297"/>
                    <a:pt x="3471706" y="507442"/>
                  </a:cubicBezTo>
                  <a:cubicBezTo>
                    <a:pt x="3455833" y="482046"/>
                    <a:pt x="3448666" y="486855"/>
                    <a:pt x="3421464" y="482321"/>
                  </a:cubicBezTo>
                  <a:cubicBezTo>
                    <a:pt x="3416440" y="483996"/>
                    <a:pt x="3410701" y="484267"/>
                    <a:pt x="3406392" y="487345"/>
                  </a:cubicBezTo>
                  <a:cubicBezTo>
                    <a:pt x="3398683" y="492852"/>
                    <a:pt x="3386295" y="507442"/>
                    <a:pt x="3386295" y="507442"/>
                  </a:cubicBezTo>
                  <a:cubicBezTo>
                    <a:pt x="3373547" y="545688"/>
                    <a:pt x="3386633" y="535510"/>
                    <a:pt x="3351126" y="542611"/>
                  </a:cubicBezTo>
                  <a:cubicBezTo>
                    <a:pt x="3316574" y="519576"/>
                    <a:pt x="3332438" y="526333"/>
                    <a:pt x="3305908" y="517490"/>
                  </a:cubicBezTo>
                  <a:cubicBezTo>
                    <a:pt x="3289161" y="519165"/>
                    <a:pt x="3271994" y="518432"/>
                    <a:pt x="3255666" y="522514"/>
                  </a:cubicBezTo>
                  <a:cubicBezTo>
                    <a:pt x="3242295" y="525857"/>
                    <a:pt x="3244493" y="544860"/>
                    <a:pt x="3240594" y="552659"/>
                  </a:cubicBezTo>
                  <a:cubicBezTo>
                    <a:pt x="3238475" y="556896"/>
                    <a:pt x="3233895" y="559358"/>
                    <a:pt x="3230545" y="562708"/>
                  </a:cubicBezTo>
                  <a:cubicBezTo>
                    <a:pt x="3223846" y="561033"/>
                    <a:pt x="3215841" y="561997"/>
                    <a:pt x="3210449" y="557683"/>
                  </a:cubicBezTo>
                  <a:cubicBezTo>
                    <a:pt x="3206314" y="554375"/>
                    <a:pt x="3206710" y="547749"/>
                    <a:pt x="3205425" y="542611"/>
                  </a:cubicBezTo>
                  <a:cubicBezTo>
                    <a:pt x="3203354" y="534326"/>
                    <a:pt x="3202075" y="525864"/>
                    <a:pt x="3200400" y="517490"/>
                  </a:cubicBezTo>
                  <a:cubicBezTo>
                    <a:pt x="3198725" y="500743"/>
                    <a:pt x="3203857" y="481786"/>
                    <a:pt x="3195376" y="467248"/>
                  </a:cubicBezTo>
                  <a:cubicBezTo>
                    <a:pt x="3190039" y="458099"/>
                    <a:pt x="3165231" y="457200"/>
                    <a:pt x="3165231" y="457200"/>
                  </a:cubicBezTo>
                  <a:cubicBezTo>
                    <a:pt x="3150390" y="459055"/>
                    <a:pt x="3099684" y="468742"/>
                    <a:pt x="3084844" y="457200"/>
                  </a:cubicBezTo>
                  <a:cubicBezTo>
                    <a:pt x="3076803" y="450946"/>
                    <a:pt x="3081818" y="437044"/>
                    <a:pt x="3079820" y="427055"/>
                  </a:cubicBezTo>
                  <a:cubicBezTo>
                    <a:pt x="3078466" y="420284"/>
                    <a:pt x="3079110" y="412350"/>
                    <a:pt x="3074796" y="406958"/>
                  </a:cubicBezTo>
                  <a:cubicBezTo>
                    <a:pt x="3071488" y="402822"/>
                    <a:pt x="3064934" y="402881"/>
                    <a:pt x="3059723" y="401934"/>
                  </a:cubicBezTo>
                  <a:cubicBezTo>
                    <a:pt x="3046439" y="399519"/>
                    <a:pt x="3032928" y="398585"/>
                    <a:pt x="3019530" y="396910"/>
                  </a:cubicBezTo>
                  <a:cubicBezTo>
                    <a:pt x="2965500" y="378899"/>
                    <a:pt x="2999953" y="387566"/>
                    <a:pt x="2914022" y="381837"/>
                  </a:cubicBezTo>
                  <a:cubicBezTo>
                    <a:pt x="2871327" y="367605"/>
                    <a:pt x="2923384" y="387454"/>
                    <a:pt x="2888901" y="366765"/>
                  </a:cubicBezTo>
                  <a:cubicBezTo>
                    <a:pt x="2884360" y="364040"/>
                    <a:pt x="2878853" y="363416"/>
                    <a:pt x="2873829" y="361741"/>
                  </a:cubicBezTo>
                  <a:cubicBezTo>
                    <a:pt x="2815069" y="322567"/>
                    <a:pt x="2865758" y="352541"/>
                    <a:pt x="2828611" y="336620"/>
                  </a:cubicBezTo>
                  <a:cubicBezTo>
                    <a:pt x="2814307" y="330489"/>
                    <a:pt x="2808175" y="324494"/>
                    <a:pt x="2793442" y="321547"/>
                  </a:cubicBezTo>
                  <a:cubicBezTo>
                    <a:pt x="2781830" y="319225"/>
                    <a:pt x="2769996" y="318198"/>
                    <a:pt x="2758273" y="316523"/>
                  </a:cubicBezTo>
                  <a:cubicBezTo>
                    <a:pt x="2723104" y="304800"/>
                    <a:pt x="2738176" y="303126"/>
                    <a:pt x="2713055" y="311499"/>
                  </a:cubicBezTo>
                  <a:cubicBezTo>
                    <a:pt x="2708394" y="325482"/>
                    <a:pt x="2709848" y="335248"/>
                    <a:pt x="2687934" y="331596"/>
                  </a:cubicBezTo>
                  <a:cubicBezTo>
                    <a:pt x="2683262" y="330817"/>
                    <a:pt x="2681235" y="324897"/>
                    <a:pt x="2677886" y="321547"/>
                  </a:cubicBezTo>
                  <a:cubicBezTo>
                    <a:pt x="2676211" y="301450"/>
                    <a:pt x="2678058" y="280742"/>
                    <a:pt x="2672862" y="261257"/>
                  </a:cubicBezTo>
                  <a:cubicBezTo>
                    <a:pt x="2671031" y="254392"/>
                    <a:pt x="2663398" y="250547"/>
                    <a:pt x="2657789" y="246185"/>
                  </a:cubicBezTo>
                  <a:cubicBezTo>
                    <a:pt x="2648256" y="238771"/>
                    <a:pt x="2627644" y="226088"/>
                    <a:pt x="2627644" y="226088"/>
                  </a:cubicBezTo>
                  <a:cubicBezTo>
                    <a:pt x="2625969" y="217714"/>
                    <a:pt x="2624691" y="209252"/>
                    <a:pt x="2622620" y="200967"/>
                  </a:cubicBezTo>
                  <a:cubicBezTo>
                    <a:pt x="2621336" y="195829"/>
                    <a:pt x="2618181" y="191158"/>
                    <a:pt x="2617596" y="185894"/>
                  </a:cubicBezTo>
                  <a:cubicBezTo>
                    <a:pt x="2616747" y="178249"/>
                    <a:pt x="2625440" y="113793"/>
                    <a:pt x="2602523" y="95459"/>
                  </a:cubicBezTo>
                  <a:cubicBezTo>
                    <a:pt x="2598388" y="92151"/>
                    <a:pt x="2592188" y="92803"/>
                    <a:pt x="2587451" y="90435"/>
                  </a:cubicBezTo>
                  <a:cubicBezTo>
                    <a:pt x="2582050" y="87735"/>
                    <a:pt x="2577402" y="83736"/>
                    <a:pt x="2572378" y="80387"/>
                  </a:cubicBezTo>
                  <a:cubicBezTo>
                    <a:pt x="2560736" y="88148"/>
                    <a:pt x="2548327" y="101553"/>
                    <a:pt x="2532185" y="85411"/>
                  </a:cubicBezTo>
                  <a:cubicBezTo>
                    <a:pt x="2524695" y="77921"/>
                    <a:pt x="2522137" y="55266"/>
                    <a:pt x="2522137" y="55266"/>
                  </a:cubicBezTo>
                  <a:cubicBezTo>
                    <a:pt x="2515438" y="56941"/>
                    <a:pt x="2508387" y="57570"/>
                    <a:pt x="2502040" y="60290"/>
                  </a:cubicBezTo>
                  <a:cubicBezTo>
                    <a:pt x="2496490" y="62669"/>
                    <a:pt x="2492945" y="69484"/>
                    <a:pt x="2486967" y="70338"/>
                  </a:cubicBezTo>
                  <a:cubicBezTo>
                    <a:pt x="2480132" y="71314"/>
                    <a:pt x="2473485" y="67298"/>
                    <a:pt x="2466871" y="65314"/>
                  </a:cubicBezTo>
                  <a:cubicBezTo>
                    <a:pt x="2456726" y="62271"/>
                    <a:pt x="2447112" y="57343"/>
                    <a:pt x="2436726" y="55266"/>
                  </a:cubicBezTo>
                  <a:cubicBezTo>
                    <a:pt x="2406412" y="49203"/>
                    <a:pt x="2419706" y="52942"/>
                    <a:pt x="2396532" y="45218"/>
                  </a:cubicBezTo>
                  <a:cubicBezTo>
                    <a:pt x="2386484" y="46893"/>
                    <a:pt x="2372909" y="42416"/>
                    <a:pt x="2366387" y="50242"/>
                  </a:cubicBezTo>
                  <a:cubicBezTo>
                    <a:pt x="2360920" y="56802"/>
                    <a:pt x="2369340" y="67079"/>
                    <a:pt x="2371411" y="75363"/>
                  </a:cubicBezTo>
                  <a:cubicBezTo>
                    <a:pt x="2377724" y="100614"/>
                    <a:pt x="2374207" y="80954"/>
                    <a:pt x="2386484" y="105508"/>
                  </a:cubicBezTo>
                  <a:cubicBezTo>
                    <a:pt x="2388852" y="110245"/>
                    <a:pt x="2389833" y="115556"/>
                    <a:pt x="2391508" y="120580"/>
                  </a:cubicBezTo>
                  <a:cubicBezTo>
                    <a:pt x="2389833" y="139002"/>
                    <a:pt x="2388688" y="157480"/>
                    <a:pt x="2386484" y="175846"/>
                  </a:cubicBezTo>
                  <a:cubicBezTo>
                    <a:pt x="2383662" y="199362"/>
                    <a:pt x="2376436" y="246185"/>
                    <a:pt x="2376436" y="246185"/>
                  </a:cubicBezTo>
                  <a:cubicBezTo>
                    <a:pt x="2364713" y="242835"/>
                    <a:pt x="2352919" y="239722"/>
                    <a:pt x="2341266" y="236136"/>
                  </a:cubicBezTo>
                  <a:cubicBezTo>
                    <a:pt x="2331143" y="233021"/>
                    <a:pt x="2311121" y="226088"/>
                    <a:pt x="2311121" y="226088"/>
                  </a:cubicBezTo>
                  <a:cubicBezTo>
                    <a:pt x="2299398" y="227763"/>
                    <a:pt x="2287564" y="228790"/>
                    <a:pt x="2275952" y="231112"/>
                  </a:cubicBezTo>
                  <a:cubicBezTo>
                    <a:pt x="2270759" y="232151"/>
                    <a:pt x="2265015" y="232828"/>
                    <a:pt x="2260880" y="236136"/>
                  </a:cubicBezTo>
                  <a:cubicBezTo>
                    <a:pt x="2256165" y="239908"/>
                    <a:pt x="2255101" y="246939"/>
                    <a:pt x="2250831" y="251209"/>
                  </a:cubicBezTo>
                  <a:cubicBezTo>
                    <a:pt x="2246561" y="255479"/>
                    <a:pt x="2240343" y="257327"/>
                    <a:pt x="2235759" y="261257"/>
                  </a:cubicBezTo>
                  <a:cubicBezTo>
                    <a:pt x="2228566" y="267422"/>
                    <a:pt x="2215662" y="281354"/>
                    <a:pt x="2215662" y="281354"/>
                  </a:cubicBezTo>
                  <a:cubicBezTo>
                    <a:pt x="2190359" y="277137"/>
                    <a:pt x="2170368" y="274629"/>
                    <a:pt x="2145323" y="266281"/>
                  </a:cubicBezTo>
                  <a:lnTo>
                    <a:pt x="2115178" y="256233"/>
                  </a:lnTo>
                  <a:lnTo>
                    <a:pt x="2100106" y="251209"/>
                  </a:lnTo>
                  <a:cubicBezTo>
                    <a:pt x="2101781" y="234462"/>
                    <a:pt x="2102750" y="217629"/>
                    <a:pt x="2105130" y="200967"/>
                  </a:cubicBezTo>
                  <a:cubicBezTo>
                    <a:pt x="2106106" y="194131"/>
                    <a:pt x="2110154" y="187775"/>
                    <a:pt x="2110154" y="180870"/>
                  </a:cubicBezTo>
                  <a:cubicBezTo>
                    <a:pt x="2110154" y="166384"/>
                    <a:pt x="2101631" y="161535"/>
                    <a:pt x="2090058" y="155749"/>
                  </a:cubicBezTo>
                  <a:cubicBezTo>
                    <a:pt x="2085321" y="153380"/>
                    <a:pt x="2080155" y="151874"/>
                    <a:pt x="2074985" y="150725"/>
                  </a:cubicBezTo>
                  <a:cubicBezTo>
                    <a:pt x="2065041" y="148515"/>
                    <a:pt x="2054888" y="147376"/>
                    <a:pt x="2044840" y="145701"/>
                  </a:cubicBezTo>
                  <a:cubicBezTo>
                    <a:pt x="2051608" y="105094"/>
                    <a:pt x="2052568" y="115549"/>
                    <a:pt x="2044840" y="65314"/>
                  </a:cubicBezTo>
                  <a:cubicBezTo>
                    <a:pt x="2044035" y="60080"/>
                    <a:pt x="2043561" y="53987"/>
                    <a:pt x="2039816" y="50242"/>
                  </a:cubicBezTo>
                  <a:cubicBezTo>
                    <a:pt x="2036071" y="46497"/>
                    <a:pt x="2029767" y="46893"/>
                    <a:pt x="2024743" y="45218"/>
                  </a:cubicBezTo>
                  <a:cubicBezTo>
                    <a:pt x="1993452" y="13924"/>
                    <a:pt x="2038752" y="56232"/>
                    <a:pt x="1999622" y="30145"/>
                  </a:cubicBezTo>
                  <a:cubicBezTo>
                    <a:pt x="1993710" y="26204"/>
                    <a:pt x="1990761" y="18523"/>
                    <a:pt x="1984550" y="15072"/>
                  </a:cubicBezTo>
                  <a:cubicBezTo>
                    <a:pt x="1975291" y="9928"/>
                    <a:pt x="1954405" y="5024"/>
                    <a:pt x="1954405" y="5024"/>
                  </a:cubicBezTo>
                  <a:lnTo>
                    <a:pt x="1924260" y="15072"/>
                  </a:lnTo>
                  <a:lnTo>
                    <a:pt x="1909187" y="20097"/>
                  </a:lnTo>
                  <a:cubicBezTo>
                    <a:pt x="1868595" y="13331"/>
                    <a:pt x="1888705" y="18293"/>
                    <a:pt x="1848897" y="5024"/>
                  </a:cubicBezTo>
                  <a:lnTo>
                    <a:pt x="1833825" y="0"/>
                  </a:lnTo>
                  <a:cubicBezTo>
                    <a:pt x="1833497" y="55"/>
                    <a:pt x="1794846" y="494"/>
                    <a:pt x="1793631" y="15072"/>
                  </a:cubicBezTo>
                  <a:cubicBezTo>
                    <a:pt x="1792007" y="34562"/>
                    <a:pt x="1788758" y="63395"/>
                    <a:pt x="1808704" y="75363"/>
                  </a:cubicBezTo>
                  <a:cubicBezTo>
                    <a:pt x="1813245" y="78088"/>
                    <a:pt x="1818752" y="78712"/>
                    <a:pt x="1823776" y="80387"/>
                  </a:cubicBezTo>
                  <a:cubicBezTo>
                    <a:pt x="1835500" y="115556"/>
                    <a:pt x="1823777" y="107183"/>
                    <a:pt x="1848897" y="115556"/>
                  </a:cubicBezTo>
                  <a:cubicBezTo>
                    <a:pt x="1887223" y="153882"/>
                    <a:pt x="1842689" y="113842"/>
                    <a:pt x="1879042" y="135653"/>
                  </a:cubicBezTo>
                  <a:cubicBezTo>
                    <a:pt x="1883104" y="138090"/>
                    <a:pt x="1886132" y="142002"/>
                    <a:pt x="1889091" y="145701"/>
                  </a:cubicBezTo>
                  <a:cubicBezTo>
                    <a:pt x="1900221" y="159613"/>
                    <a:pt x="1898857" y="159928"/>
                    <a:pt x="1904163" y="175846"/>
                  </a:cubicBezTo>
                  <a:cubicBezTo>
                    <a:pt x="1900854" y="185775"/>
                    <a:pt x="1897945" y="198908"/>
                    <a:pt x="1889091" y="205991"/>
                  </a:cubicBezTo>
                  <a:cubicBezTo>
                    <a:pt x="1884955" y="209299"/>
                    <a:pt x="1879273" y="210358"/>
                    <a:pt x="1874018" y="211015"/>
                  </a:cubicBezTo>
                  <a:cubicBezTo>
                    <a:pt x="1852351" y="213724"/>
                    <a:pt x="1830475" y="214365"/>
                    <a:pt x="1808704" y="216040"/>
                  </a:cubicBezTo>
                  <a:cubicBezTo>
                    <a:pt x="1800330" y="217715"/>
                    <a:pt x="1790688" y="216327"/>
                    <a:pt x="1783583" y="221064"/>
                  </a:cubicBezTo>
                  <a:cubicBezTo>
                    <a:pt x="1750150" y="243352"/>
                    <a:pt x="1806376" y="229957"/>
                    <a:pt x="1768510" y="246185"/>
                  </a:cubicBezTo>
                  <a:cubicBezTo>
                    <a:pt x="1760661" y="249549"/>
                    <a:pt x="1751628" y="248962"/>
                    <a:pt x="1743389" y="251209"/>
                  </a:cubicBezTo>
                  <a:cubicBezTo>
                    <a:pt x="1733170" y="253996"/>
                    <a:pt x="1723292" y="257908"/>
                    <a:pt x="1713244" y="261257"/>
                  </a:cubicBezTo>
                  <a:lnTo>
                    <a:pt x="1698172" y="266281"/>
                  </a:lnTo>
                  <a:cubicBezTo>
                    <a:pt x="1681233" y="291689"/>
                    <a:pt x="1697318" y="274245"/>
                    <a:pt x="1673051" y="286378"/>
                  </a:cubicBezTo>
                  <a:cubicBezTo>
                    <a:pt x="1667650" y="289078"/>
                    <a:pt x="1663927" y="295391"/>
                    <a:pt x="1657978" y="296426"/>
                  </a:cubicBezTo>
                  <a:cubicBezTo>
                    <a:pt x="1624814" y="302194"/>
                    <a:pt x="1557495" y="306475"/>
                    <a:pt x="1557495" y="306475"/>
                  </a:cubicBezTo>
                  <a:cubicBezTo>
                    <a:pt x="1552471" y="309824"/>
                    <a:pt x="1546194" y="311808"/>
                    <a:pt x="1542422" y="316523"/>
                  </a:cubicBezTo>
                  <a:cubicBezTo>
                    <a:pt x="1522934" y="340883"/>
                    <a:pt x="1555211" y="325658"/>
                    <a:pt x="1522326" y="336620"/>
                  </a:cubicBezTo>
                  <a:cubicBezTo>
                    <a:pt x="1515627" y="334945"/>
                    <a:pt x="1507534" y="327175"/>
                    <a:pt x="1502229" y="331596"/>
                  </a:cubicBezTo>
                  <a:cubicBezTo>
                    <a:pt x="1487713" y="343693"/>
                    <a:pt x="1495122" y="377947"/>
                    <a:pt x="1487156" y="391886"/>
                  </a:cubicBezTo>
                  <a:cubicBezTo>
                    <a:pt x="1484529" y="396484"/>
                    <a:pt x="1477308" y="396039"/>
                    <a:pt x="1472084" y="396910"/>
                  </a:cubicBezTo>
                  <a:cubicBezTo>
                    <a:pt x="1457125" y="399403"/>
                    <a:pt x="1441939" y="400259"/>
                    <a:pt x="1426866" y="401934"/>
                  </a:cubicBezTo>
                  <a:cubicBezTo>
                    <a:pt x="1420167" y="400259"/>
                    <a:pt x="1413409" y="398807"/>
                    <a:pt x="1406770" y="396910"/>
                  </a:cubicBezTo>
                  <a:cubicBezTo>
                    <a:pt x="1401678" y="395455"/>
                    <a:pt x="1396993" y="391886"/>
                    <a:pt x="1391697" y="391886"/>
                  </a:cubicBezTo>
                  <a:cubicBezTo>
                    <a:pt x="1376532" y="391886"/>
                    <a:pt x="1361552" y="395235"/>
                    <a:pt x="1346480" y="396910"/>
                  </a:cubicBezTo>
                  <a:cubicBezTo>
                    <a:pt x="1310606" y="408867"/>
                    <a:pt x="1325147" y="412833"/>
                    <a:pt x="1301262" y="396910"/>
                  </a:cubicBezTo>
                  <a:cubicBezTo>
                    <a:pt x="1286189" y="398585"/>
                    <a:pt x="1270125" y="396302"/>
                    <a:pt x="1256044" y="401934"/>
                  </a:cubicBezTo>
                  <a:cubicBezTo>
                    <a:pt x="1251127" y="403901"/>
                    <a:pt x="1254765" y="413262"/>
                    <a:pt x="1251020" y="417007"/>
                  </a:cubicBezTo>
                  <a:cubicBezTo>
                    <a:pt x="1248617" y="419410"/>
                    <a:pt x="1216025" y="427012"/>
                    <a:pt x="1215851" y="427055"/>
                  </a:cubicBezTo>
                  <a:cubicBezTo>
                    <a:pt x="1184763" y="473687"/>
                    <a:pt x="1239028" y="387183"/>
                    <a:pt x="1200778" y="492369"/>
                  </a:cubicBezTo>
                  <a:cubicBezTo>
                    <a:pt x="1198968" y="497346"/>
                    <a:pt x="1190798" y="495938"/>
                    <a:pt x="1185706" y="497393"/>
                  </a:cubicBezTo>
                  <a:cubicBezTo>
                    <a:pt x="1179066" y="499290"/>
                    <a:pt x="1172308" y="500743"/>
                    <a:pt x="1165609" y="502418"/>
                  </a:cubicBezTo>
                  <a:cubicBezTo>
                    <a:pt x="1163934" y="514141"/>
                    <a:pt x="1165881" y="526995"/>
                    <a:pt x="1160585" y="537587"/>
                  </a:cubicBezTo>
                  <a:cubicBezTo>
                    <a:pt x="1158216" y="542324"/>
                    <a:pt x="1150808" y="542611"/>
                    <a:pt x="1145512" y="542611"/>
                  </a:cubicBezTo>
                  <a:cubicBezTo>
                    <a:pt x="1135325" y="542611"/>
                    <a:pt x="1125415" y="539262"/>
                    <a:pt x="1115367" y="537587"/>
                  </a:cubicBezTo>
                  <a:cubicBezTo>
                    <a:pt x="1115091" y="535657"/>
                    <a:pt x="1116549" y="495620"/>
                    <a:pt x="1100295" y="492369"/>
                  </a:cubicBezTo>
                  <a:cubicBezTo>
                    <a:pt x="1095102" y="491330"/>
                    <a:pt x="1090246" y="495718"/>
                    <a:pt x="1085222" y="497393"/>
                  </a:cubicBezTo>
                  <a:cubicBezTo>
                    <a:pt x="1081873" y="500743"/>
                    <a:pt x="1078133" y="503743"/>
                    <a:pt x="1075174" y="507442"/>
                  </a:cubicBezTo>
                  <a:cubicBezTo>
                    <a:pt x="1071402" y="512157"/>
                    <a:pt x="1069841" y="518742"/>
                    <a:pt x="1065126" y="522514"/>
                  </a:cubicBezTo>
                  <a:cubicBezTo>
                    <a:pt x="1060990" y="525822"/>
                    <a:pt x="1055077" y="525863"/>
                    <a:pt x="1050053" y="527538"/>
                  </a:cubicBezTo>
                  <a:cubicBezTo>
                    <a:pt x="1038095" y="563412"/>
                    <a:pt x="1045880" y="548870"/>
                    <a:pt x="1029956" y="572756"/>
                  </a:cubicBezTo>
                  <a:cubicBezTo>
                    <a:pt x="1028281" y="577780"/>
                    <a:pt x="1030070" y="586545"/>
                    <a:pt x="1024932" y="587829"/>
                  </a:cubicBezTo>
                  <a:cubicBezTo>
                    <a:pt x="989406" y="596710"/>
                    <a:pt x="991323" y="587484"/>
                    <a:pt x="984739" y="567732"/>
                  </a:cubicBezTo>
                  <a:cubicBezTo>
                    <a:pt x="973016" y="569407"/>
                    <a:pt x="957944" y="564383"/>
                    <a:pt x="949570" y="572756"/>
                  </a:cubicBezTo>
                  <a:cubicBezTo>
                    <a:pt x="947742" y="574584"/>
                    <a:pt x="940242" y="616531"/>
                    <a:pt x="934497" y="628022"/>
                  </a:cubicBezTo>
                  <a:cubicBezTo>
                    <a:pt x="924189" y="648638"/>
                    <a:pt x="926861" y="637567"/>
                    <a:pt x="914400" y="653143"/>
                  </a:cubicBezTo>
                  <a:cubicBezTo>
                    <a:pt x="889043" y="684839"/>
                    <a:pt x="918570" y="653995"/>
                    <a:pt x="894304" y="678264"/>
                  </a:cubicBezTo>
                  <a:cubicBezTo>
                    <a:pt x="882581" y="676589"/>
                    <a:pt x="869726" y="678536"/>
                    <a:pt x="859134" y="673240"/>
                  </a:cubicBezTo>
                  <a:cubicBezTo>
                    <a:pt x="854397" y="670872"/>
                    <a:pt x="859202" y="659622"/>
                    <a:pt x="854110" y="658167"/>
                  </a:cubicBezTo>
                  <a:cubicBezTo>
                    <a:pt x="844315" y="655368"/>
                    <a:pt x="834013" y="661516"/>
                    <a:pt x="823965" y="663191"/>
                  </a:cubicBezTo>
                  <a:cubicBezTo>
                    <a:pt x="818941" y="661516"/>
                    <a:pt x="814189" y="658167"/>
                    <a:pt x="808893" y="658167"/>
                  </a:cubicBezTo>
                  <a:cubicBezTo>
                    <a:pt x="790373" y="658167"/>
                    <a:pt x="789444" y="662543"/>
                    <a:pt x="778748" y="673240"/>
                  </a:cubicBezTo>
                  <a:cubicBezTo>
                    <a:pt x="777073" y="678264"/>
                    <a:pt x="774528" y="683078"/>
                    <a:pt x="773723" y="688312"/>
                  </a:cubicBezTo>
                  <a:cubicBezTo>
                    <a:pt x="771164" y="704947"/>
                    <a:pt x="772483" y="722154"/>
                    <a:pt x="768699" y="738554"/>
                  </a:cubicBezTo>
                  <a:cubicBezTo>
                    <a:pt x="767341" y="744437"/>
                    <a:pt x="762581" y="749042"/>
                    <a:pt x="758651" y="753626"/>
                  </a:cubicBezTo>
                  <a:cubicBezTo>
                    <a:pt x="739578" y="775878"/>
                    <a:pt x="744876" y="771616"/>
                    <a:pt x="723482" y="778747"/>
                  </a:cubicBezTo>
                  <a:cubicBezTo>
                    <a:pt x="713434" y="777072"/>
                    <a:pt x="703001" y="776944"/>
                    <a:pt x="693337" y="773723"/>
                  </a:cubicBezTo>
                  <a:cubicBezTo>
                    <a:pt x="678349" y="768727"/>
                    <a:pt x="663043" y="745155"/>
                    <a:pt x="653143" y="738554"/>
                  </a:cubicBezTo>
                  <a:lnTo>
                    <a:pt x="638071" y="728505"/>
                  </a:lnTo>
                  <a:cubicBezTo>
                    <a:pt x="628023" y="730180"/>
                    <a:pt x="616771" y="728476"/>
                    <a:pt x="607926" y="733530"/>
                  </a:cubicBezTo>
                  <a:cubicBezTo>
                    <a:pt x="603328" y="736157"/>
                    <a:pt x="607925" y="746927"/>
                    <a:pt x="602901" y="748602"/>
                  </a:cubicBezTo>
                  <a:cubicBezTo>
                    <a:pt x="594800" y="751302"/>
                    <a:pt x="586154" y="745253"/>
                    <a:pt x="577781" y="743578"/>
                  </a:cubicBezTo>
                  <a:cubicBezTo>
                    <a:pt x="567733" y="745253"/>
                    <a:pt x="555371" y="741973"/>
                    <a:pt x="547636" y="748602"/>
                  </a:cubicBezTo>
                  <a:cubicBezTo>
                    <a:pt x="541152" y="754159"/>
                    <a:pt x="546848" y="766309"/>
                    <a:pt x="542611" y="773723"/>
                  </a:cubicBezTo>
                  <a:cubicBezTo>
                    <a:pt x="536829" y="783842"/>
                    <a:pt x="516202" y="786606"/>
                    <a:pt x="507442" y="788796"/>
                  </a:cubicBezTo>
                  <a:cubicBezTo>
                    <a:pt x="502418" y="792145"/>
                    <a:pt x="498408" y="798844"/>
                    <a:pt x="492370" y="798844"/>
                  </a:cubicBezTo>
                  <a:cubicBezTo>
                    <a:pt x="486332" y="798844"/>
                    <a:pt x="482698" y="791497"/>
                    <a:pt x="477297" y="788796"/>
                  </a:cubicBezTo>
                  <a:cubicBezTo>
                    <a:pt x="472560" y="786428"/>
                    <a:pt x="467249" y="785446"/>
                    <a:pt x="462225" y="783771"/>
                  </a:cubicBezTo>
                  <a:cubicBezTo>
                    <a:pt x="431066" y="752613"/>
                    <a:pt x="448716" y="756329"/>
                    <a:pt x="411983" y="763675"/>
                  </a:cubicBezTo>
                  <a:cubicBezTo>
                    <a:pt x="410308" y="772049"/>
                    <a:pt x="411196" y="781382"/>
                    <a:pt x="406959" y="788796"/>
                  </a:cubicBezTo>
                  <a:cubicBezTo>
                    <a:pt x="402376" y="796816"/>
                    <a:pt x="384550" y="801289"/>
                    <a:pt x="376814" y="803868"/>
                  </a:cubicBezTo>
                  <a:cubicBezTo>
                    <a:pt x="373464" y="807217"/>
                    <a:pt x="370827" y="811479"/>
                    <a:pt x="366765" y="813916"/>
                  </a:cubicBezTo>
                  <a:cubicBezTo>
                    <a:pt x="351228" y="823239"/>
                    <a:pt x="297298" y="823886"/>
                    <a:pt x="296427" y="823965"/>
                  </a:cubicBezTo>
                  <a:lnTo>
                    <a:pt x="286378" y="854110"/>
                  </a:lnTo>
                  <a:cubicBezTo>
                    <a:pt x="284703" y="859134"/>
                    <a:pt x="285760" y="866244"/>
                    <a:pt x="281354" y="869182"/>
                  </a:cubicBezTo>
                  <a:cubicBezTo>
                    <a:pt x="270167" y="876641"/>
                    <a:pt x="264412" y="879055"/>
                    <a:pt x="256233" y="889279"/>
                  </a:cubicBezTo>
                  <a:cubicBezTo>
                    <a:pt x="252461" y="893994"/>
                    <a:pt x="248885" y="898951"/>
                    <a:pt x="246185" y="904352"/>
                  </a:cubicBezTo>
                  <a:cubicBezTo>
                    <a:pt x="243817" y="909089"/>
                    <a:pt x="245470" y="916346"/>
                    <a:pt x="241161" y="919424"/>
                  </a:cubicBezTo>
                  <a:cubicBezTo>
                    <a:pt x="232542" y="925580"/>
                    <a:pt x="211016" y="929472"/>
                    <a:pt x="211016" y="929472"/>
                  </a:cubicBezTo>
                  <a:cubicBezTo>
                    <a:pt x="209341" y="939521"/>
                    <a:pt x="207541" y="949549"/>
                    <a:pt x="205992" y="959618"/>
                  </a:cubicBezTo>
                  <a:cubicBezTo>
                    <a:pt x="204191" y="971322"/>
                    <a:pt x="203086" y="983136"/>
                    <a:pt x="200967" y="994787"/>
                  </a:cubicBezTo>
                  <a:cubicBezTo>
                    <a:pt x="199732" y="1001580"/>
                    <a:pt x="197297" y="1008112"/>
                    <a:pt x="195943" y="1014883"/>
                  </a:cubicBezTo>
                  <a:cubicBezTo>
                    <a:pt x="193945" y="1024872"/>
                    <a:pt x="195973" y="1036184"/>
                    <a:pt x="190919" y="1045029"/>
                  </a:cubicBezTo>
                  <a:cubicBezTo>
                    <a:pt x="188292" y="1049627"/>
                    <a:pt x="180871" y="1048378"/>
                    <a:pt x="175847" y="1050053"/>
                  </a:cubicBezTo>
                  <a:cubicBezTo>
                    <a:pt x="146035" y="1020241"/>
                    <a:pt x="194939" y="1073164"/>
                    <a:pt x="160774" y="1004835"/>
                  </a:cubicBezTo>
                  <a:cubicBezTo>
                    <a:pt x="155478" y="994243"/>
                    <a:pt x="135653" y="979714"/>
                    <a:pt x="135653" y="979714"/>
                  </a:cubicBezTo>
                  <a:cubicBezTo>
                    <a:pt x="130642" y="964680"/>
                    <a:pt x="130172" y="948291"/>
                    <a:pt x="115556" y="939521"/>
                  </a:cubicBezTo>
                  <a:cubicBezTo>
                    <a:pt x="111015" y="936796"/>
                    <a:pt x="105508" y="936172"/>
                    <a:pt x="100484" y="934497"/>
                  </a:cubicBezTo>
                  <a:cubicBezTo>
                    <a:pt x="105000" y="916432"/>
                    <a:pt x="110051" y="908413"/>
                    <a:pt x="100484" y="889279"/>
                  </a:cubicBezTo>
                  <a:cubicBezTo>
                    <a:pt x="97306" y="882924"/>
                    <a:pt x="90869" y="878756"/>
                    <a:pt x="85411" y="874207"/>
                  </a:cubicBezTo>
                  <a:cubicBezTo>
                    <a:pt x="80772" y="870341"/>
                    <a:pt x="75857" y="866610"/>
                    <a:pt x="70339" y="864158"/>
                  </a:cubicBezTo>
                  <a:cubicBezTo>
                    <a:pt x="60660" y="859856"/>
                    <a:pt x="40194" y="854110"/>
                    <a:pt x="40194" y="854110"/>
                  </a:cubicBezTo>
                  <a:cubicBezTo>
                    <a:pt x="31820" y="855785"/>
                    <a:pt x="21111" y="853096"/>
                    <a:pt x="15073" y="859134"/>
                  </a:cubicBezTo>
                  <a:cubicBezTo>
                    <a:pt x="7583" y="866624"/>
                    <a:pt x="5025" y="889279"/>
                    <a:pt x="5025" y="889279"/>
                  </a:cubicBezTo>
                  <a:cubicBezTo>
                    <a:pt x="6700" y="894303"/>
                    <a:pt x="7681" y="899615"/>
                    <a:pt x="10049" y="904352"/>
                  </a:cubicBezTo>
                  <a:cubicBezTo>
                    <a:pt x="18332" y="920918"/>
                    <a:pt x="30477" y="921439"/>
                    <a:pt x="15073" y="944545"/>
                  </a:cubicBezTo>
                  <a:cubicBezTo>
                    <a:pt x="12135" y="948952"/>
                    <a:pt x="5024" y="947894"/>
                    <a:pt x="0" y="949569"/>
                  </a:cubicBezTo>
                  <a:cubicBezTo>
                    <a:pt x="6355" y="968631"/>
                    <a:pt x="4261" y="969838"/>
                    <a:pt x="25121" y="984738"/>
                  </a:cubicBezTo>
                  <a:cubicBezTo>
                    <a:pt x="29431" y="987816"/>
                    <a:pt x="35170" y="988088"/>
                    <a:pt x="40194" y="989763"/>
                  </a:cubicBezTo>
                  <a:cubicBezTo>
                    <a:pt x="43543" y="994787"/>
                    <a:pt x="47542" y="999434"/>
                    <a:pt x="50242" y="1004835"/>
                  </a:cubicBezTo>
                  <a:cubicBezTo>
                    <a:pt x="62626" y="1029603"/>
                    <a:pt x="46114" y="1010979"/>
                    <a:pt x="65315" y="1034980"/>
                  </a:cubicBezTo>
                  <a:cubicBezTo>
                    <a:pt x="73500" y="1045211"/>
                    <a:pt x="79240" y="1047613"/>
                    <a:pt x="90436" y="1055077"/>
                  </a:cubicBezTo>
                  <a:cubicBezTo>
                    <a:pt x="93785" y="1060101"/>
                    <a:pt x="99937" y="1064136"/>
                    <a:pt x="100484" y="1070149"/>
                  </a:cubicBezTo>
                  <a:cubicBezTo>
                    <a:pt x="102513" y="1092468"/>
                    <a:pt x="96706" y="1106605"/>
                    <a:pt x="90436" y="1125415"/>
                  </a:cubicBezTo>
                  <a:cubicBezTo>
                    <a:pt x="92111" y="1138813"/>
                    <a:pt x="89422" y="1153532"/>
                    <a:pt x="95460" y="1165609"/>
                  </a:cubicBezTo>
                  <a:cubicBezTo>
                    <a:pt x="98809" y="1172308"/>
                    <a:pt x="111919" y="1169110"/>
                    <a:pt x="115556" y="1175657"/>
                  </a:cubicBezTo>
                  <a:cubicBezTo>
                    <a:pt x="121307" y="1186009"/>
                    <a:pt x="117178" y="1199483"/>
                    <a:pt x="120581" y="1210826"/>
                  </a:cubicBezTo>
                  <a:cubicBezTo>
                    <a:pt x="122316" y="1216610"/>
                    <a:pt x="126359" y="1221629"/>
                    <a:pt x="130629" y="1225899"/>
                  </a:cubicBezTo>
                  <a:cubicBezTo>
                    <a:pt x="145014" y="1240285"/>
                    <a:pt x="167306" y="1242278"/>
                    <a:pt x="185895" y="1245996"/>
                  </a:cubicBezTo>
                  <a:cubicBezTo>
                    <a:pt x="190919" y="1249345"/>
                    <a:pt x="197195" y="1251329"/>
                    <a:pt x="200967" y="1256044"/>
                  </a:cubicBezTo>
                  <a:cubicBezTo>
                    <a:pt x="213971" y="1272298"/>
                    <a:pt x="192782" y="1289849"/>
                    <a:pt x="231112" y="1296237"/>
                  </a:cubicBezTo>
                  <a:lnTo>
                    <a:pt x="261258" y="1301261"/>
                  </a:lnTo>
                  <a:lnTo>
                    <a:pt x="291403" y="1311310"/>
                  </a:lnTo>
                  <a:lnTo>
                    <a:pt x="306475" y="1316334"/>
                  </a:lnTo>
                  <a:cubicBezTo>
                    <a:pt x="309824" y="1329732"/>
                    <a:pt x="306758" y="1346762"/>
                    <a:pt x="316523" y="1356527"/>
                  </a:cubicBezTo>
                  <a:cubicBezTo>
                    <a:pt x="319873" y="1359877"/>
                    <a:pt x="322873" y="1363617"/>
                    <a:pt x="326572" y="1366576"/>
                  </a:cubicBezTo>
                  <a:cubicBezTo>
                    <a:pt x="358268" y="1391933"/>
                    <a:pt x="327424" y="1362406"/>
                    <a:pt x="351693" y="1386672"/>
                  </a:cubicBezTo>
                  <a:cubicBezTo>
                    <a:pt x="351142" y="1391630"/>
                    <a:pt x="343240" y="1464633"/>
                    <a:pt x="341644" y="1472083"/>
                  </a:cubicBezTo>
                  <a:cubicBezTo>
                    <a:pt x="339425" y="1482440"/>
                    <a:pt x="340409" y="1496354"/>
                    <a:pt x="331596" y="1502229"/>
                  </a:cubicBezTo>
                  <a:lnTo>
                    <a:pt x="316523" y="1512277"/>
                  </a:lnTo>
                  <a:cubicBezTo>
                    <a:pt x="313174" y="1517301"/>
                    <a:pt x="308064" y="1521524"/>
                    <a:pt x="306475" y="1527349"/>
                  </a:cubicBezTo>
                  <a:cubicBezTo>
                    <a:pt x="302922" y="1540376"/>
                    <a:pt x="306466" y="1555006"/>
                    <a:pt x="301451" y="1567543"/>
                  </a:cubicBezTo>
                  <a:cubicBezTo>
                    <a:pt x="298455" y="1575034"/>
                    <a:pt x="277651" y="1580500"/>
                    <a:pt x="271306" y="1582615"/>
                  </a:cubicBezTo>
                  <a:cubicBezTo>
                    <a:pt x="246939" y="1606982"/>
                    <a:pt x="259092" y="1597457"/>
                    <a:pt x="236137" y="1612760"/>
                  </a:cubicBezTo>
                  <a:cubicBezTo>
                    <a:pt x="237812" y="1622808"/>
                    <a:pt x="236107" y="1634060"/>
                    <a:pt x="241161" y="1642905"/>
                  </a:cubicBezTo>
                  <a:cubicBezTo>
                    <a:pt x="243788" y="1647503"/>
                    <a:pt x="251496" y="1645562"/>
                    <a:pt x="256233" y="1647930"/>
                  </a:cubicBezTo>
                  <a:cubicBezTo>
                    <a:pt x="261634" y="1650631"/>
                    <a:pt x="266282" y="1654629"/>
                    <a:pt x="271306" y="1657978"/>
                  </a:cubicBezTo>
                  <a:cubicBezTo>
                    <a:pt x="272981" y="1669701"/>
                    <a:pt x="272585" y="1681913"/>
                    <a:pt x="276330" y="1693147"/>
                  </a:cubicBezTo>
                  <a:cubicBezTo>
                    <a:pt x="277828" y="1697641"/>
                    <a:pt x="282316" y="1700759"/>
                    <a:pt x="286378" y="1703196"/>
                  </a:cubicBezTo>
                  <a:cubicBezTo>
                    <a:pt x="291526" y="1706285"/>
                    <a:pt x="317795" y="1712306"/>
                    <a:pt x="321548" y="1713244"/>
                  </a:cubicBezTo>
                  <a:cubicBezTo>
                    <a:pt x="324897" y="1723292"/>
                    <a:pt x="329855" y="1732941"/>
                    <a:pt x="331596" y="1743389"/>
                  </a:cubicBezTo>
                  <a:cubicBezTo>
                    <a:pt x="333271" y="1753437"/>
                    <a:pt x="333043" y="1763996"/>
                    <a:pt x="336620" y="1773534"/>
                  </a:cubicBezTo>
                  <a:cubicBezTo>
                    <a:pt x="338283" y="1777969"/>
                    <a:pt x="343319" y="1780233"/>
                    <a:pt x="346669" y="1783582"/>
                  </a:cubicBezTo>
                  <a:cubicBezTo>
                    <a:pt x="348344" y="1788606"/>
                    <a:pt x="350409" y="1793517"/>
                    <a:pt x="351693" y="1798655"/>
                  </a:cubicBezTo>
                  <a:cubicBezTo>
                    <a:pt x="353764" y="1806940"/>
                    <a:pt x="353719" y="1815780"/>
                    <a:pt x="356717" y="1823776"/>
                  </a:cubicBezTo>
                  <a:cubicBezTo>
                    <a:pt x="358837" y="1829430"/>
                    <a:pt x="363416" y="1833824"/>
                    <a:pt x="366765" y="1838848"/>
                  </a:cubicBezTo>
                  <a:cubicBezTo>
                    <a:pt x="383914" y="1890291"/>
                    <a:pt x="366820" y="1853988"/>
                    <a:pt x="386862" y="1879042"/>
                  </a:cubicBezTo>
                  <a:cubicBezTo>
                    <a:pt x="391596" y="1884959"/>
                    <a:pt x="398871" y="1900119"/>
                    <a:pt x="406959" y="1904163"/>
                  </a:cubicBezTo>
                  <a:cubicBezTo>
                    <a:pt x="413135" y="1907251"/>
                    <a:pt x="420356" y="1907512"/>
                    <a:pt x="427055" y="1909187"/>
                  </a:cubicBezTo>
                  <a:cubicBezTo>
                    <a:pt x="425380" y="1922585"/>
                    <a:pt x="424251" y="1936062"/>
                    <a:pt x="422031" y="1949380"/>
                  </a:cubicBezTo>
                  <a:cubicBezTo>
                    <a:pt x="417844" y="1974502"/>
                    <a:pt x="403338" y="1991258"/>
                    <a:pt x="427055" y="2019719"/>
                  </a:cubicBezTo>
                  <a:cubicBezTo>
                    <a:pt x="435896" y="2030328"/>
                    <a:pt x="454147" y="2025400"/>
                    <a:pt x="467249" y="2029767"/>
                  </a:cubicBezTo>
                  <a:lnTo>
                    <a:pt x="482321" y="2034791"/>
                  </a:lnTo>
                  <a:cubicBezTo>
                    <a:pt x="485671" y="2038141"/>
                    <a:pt x="489528" y="2041050"/>
                    <a:pt x="492370" y="2044840"/>
                  </a:cubicBezTo>
                  <a:cubicBezTo>
                    <a:pt x="499616" y="2054501"/>
                    <a:pt x="503926" y="2066446"/>
                    <a:pt x="512466" y="2074985"/>
                  </a:cubicBezTo>
                  <a:cubicBezTo>
                    <a:pt x="515816" y="2078334"/>
                    <a:pt x="519556" y="2081334"/>
                    <a:pt x="522515" y="2085033"/>
                  </a:cubicBezTo>
                  <a:cubicBezTo>
                    <a:pt x="547877" y="2116735"/>
                    <a:pt x="518341" y="2085881"/>
                    <a:pt x="542611" y="2110154"/>
                  </a:cubicBezTo>
                  <a:cubicBezTo>
                    <a:pt x="544985" y="2119649"/>
                    <a:pt x="547404" y="2138898"/>
                    <a:pt x="557684" y="2145323"/>
                  </a:cubicBezTo>
                  <a:cubicBezTo>
                    <a:pt x="566666" y="2150937"/>
                    <a:pt x="587829" y="2155371"/>
                    <a:pt x="587829" y="2155371"/>
                  </a:cubicBezTo>
                  <a:cubicBezTo>
                    <a:pt x="597877" y="2153696"/>
                    <a:pt x="608310" y="2153568"/>
                    <a:pt x="617974" y="2150347"/>
                  </a:cubicBezTo>
                  <a:cubicBezTo>
                    <a:pt x="647192" y="2140608"/>
                    <a:pt x="618777" y="2135542"/>
                    <a:pt x="648119" y="2145323"/>
                  </a:cubicBezTo>
                  <a:cubicBezTo>
                    <a:pt x="654818" y="2150347"/>
                    <a:pt x="662855" y="2153963"/>
                    <a:pt x="668216" y="2160396"/>
                  </a:cubicBezTo>
                  <a:cubicBezTo>
                    <a:pt x="671606" y="2164464"/>
                    <a:pt x="669932" y="2171333"/>
                    <a:pt x="673240" y="2175468"/>
                  </a:cubicBezTo>
                  <a:cubicBezTo>
                    <a:pt x="677012" y="2180183"/>
                    <a:pt x="683597" y="2181744"/>
                    <a:pt x="688312" y="2185516"/>
                  </a:cubicBezTo>
                  <a:cubicBezTo>
                    <a:pt x="692011" y="2188475"/>
                    <a:pt x="694299" y="2193128"/>
                    <a:pt x="698361" y="2195565"/>
                  </a:cubicBezTo>
                  <a:cubicBezTo>
                    <a:pt x="706564" y="2200487"/>
                    <a:pt x="732380" y="2204070"/>
                    <a:pt x="738554" y="2205613"/>
                  </a:cubicBezTo>
                  <a:cubicBezTo>
                    <a:pt x="743692" y="2206897"/>
                    <a:pt x="748603" y="2208962"/>
                    <a:pt x="753627" y="2210637"/>
                  </a:cubicBezTo>
                  <a:cubicBezTo>
                    <a:pt x="751952" y="2219011"/>
                    <a:pt x="748603" y="2227219"/>
                    <a:pt x="748603" y="2235758"/>
                  </a:cubicBezTo>
                  <a:cubicBezTo>
                    <a:pt x="748603" y="2247196"/>
                    <a:pt x="753280" y="2267636"/>
                    <a:pt x="763675" y="2275952"/>
                  </a:cubicBezTo>
                  <a:cubicBezTo>
                    <a:pt x="767811" y="2279260"/>
                    <a:pt x="773724" y="2279301"/>
                    <a:pt x="778748" y="2280976"/>
                  </a:cubicBezTo>
                  <a:cubicBezTo>
                    <a:pt x="787122" y="2289350"/>
                    <a:pt x="800997" y="2294608"/>
                    <a:pt x="803869" y="2306097"/>
                  </a:cubicBezTo>
                  <a:cubicBezTo>
                    <a:pt x="807218" y="2319495"/>
                    <a:pt x="806257" y="2334799"/>
                    <a:pt x="813917" y="2346290"/>
                  </a:cubicBezTo>
                  <a:cubicBezTo>
                    <a:pt x="817266" y="2351314"/>
                    <a:pt x="818844" y="2358163"/>
                    <a:pt x="823965" y="2361363"/>
                  </a:cubicBezTo>
                  <a:cubicBezTo>
                    <a:pt x="832947" y="2366977"/>
                    <a:pt x="854110" y="2371411"/>
                    <a:pt x="854110" y="2371411"/>
                  </a:cubicBezTo>
                  <a:cubicBezTo>
                    <a:pt x="855785" y="2376435"/>
                    <a:pt x="858187" y="2381273"/>
                    <a:pt x="859134" y="2386483"/>
                  </a:cubicBezTo>
                  <a:cubicBezTo>
                    <a:pt x="861550" y="2399767"/>
                    <a:pt x="859545" y="2413988"/>
                    <a:pt x="864159" y="2426677"/>
                  </a:cubicBezTo>
                  <a:cubicBezTo>
                    <a:pt x="870427" y="2443913"/>
                    <a:pt x="885640" y="2442668"/>
                    <a:pt x="899328" y="2446774"/>
                  </a:cubicBezTo>
                  <a:cubicBezTo>
                    <a:pt x="960464" y="2465115"/>
                    <a:pt x="903264" y="2450270"/>
                    <a:pt x="949570" y="2461846"/>
                  </a:cubicBezTo>
                  <a:cubicBezTo>
                    <a:pt x="961293" y="2460171"/>
                    <a:pt x="974147" y="2462118"/>
                    <a:pt x="984739" y="2456822"/>
                  </a:cubicBezTo>
                  <a:cubicBezTo>
                    <a:pt x="1002131" y="2448126"/>
                    <a:pt x="976296" y="2428281"/>
                    <a:pt x="999811" y="2451798"/>
                  </a:cubicBezTo>
                  <a:cubicBezTo>
                    <a:pt x="1014048" y="2494500"/>
                    <a:pt x="994192" y="2442431"/>
                    <a:pt x="1014884" y="2476919"/>
                  </a:cubicBezTo>
                  <a:cubicBezTo>
                    <a:pt x="1017609" y="2481460"/>
                    <a:pt x="1016830" y="2487682"/>
                    <a:pt x="1019908" y="2491991"/>
                  </a:cubicBezTo>
                  <a:cubicBezTo>
                    <a:pt x="1025415" y="2499700"/>
                    <a:pt x="1040005" y="2512088"/>
                    <a:pt x="1040005" y="2512088"/>
                  </a:cubicBezTo>
                  <a:cubicBezTo>
                    <a:pt x="1042517" y="2514600"/>
                    <a:pt x="1032469" y="2502877"/>
                    <a:pt x="1034981" y="2507064"/>
                  </a:cubicBezTo>
                  <a:cubicBezTo>
                    <a:pt x="1037493" y="2511251"/>
                    <a:pt x="1049216" y="2531348"/>
                    <a:pt x="1055077" y="2537209"/>
                  </a:cubicBezTo>
                  <a:cubicBezTo>
                    <a:pt x="1059618" y="2539934"/>
                    <a:pt x="1065126" y="2540558"/>
                    <a:pt x="1070150" y="2542233"/>
                  </a:cubicBezTo>
                  <a:cubicBezTo>
                    <a:pt x="1081512" y="2559276"/>
                    <a:pt x="1075929" y="2553035"/>
                    <a:pt x="1085222" y="2562330"/>
                  </a:cubicBez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Volný tvar 12"/>
            <p:cNvSpPr/>
            <p:nvPr/>
          </p:nvSpPr>
          <p:spPr>
            <a:xfrm>
              <a:off x="3036570" y="5642610"/>
              <a:ext cx="2766060" cy="552837"/>
            </a:xfrm>
            <a:custGeom>
              <a:avLst/>
              <a:gdLst>
                <a:gd name="connsiteX0" fmla="*/ 0 w 2766060"/>
                <a:gd name="connsiteY0" fmla="*/ 0 h 552837"/>
                <a:gd name="connsiteX1" fmla="*/ 3810 w 2766060"/>
                <a:gd name="connsiteY1" fmla="*/ 11430 h 552837"/>
                <a:gd name="connsiteX2" fmla="*/ 11430 w 2766060"/>
                <a:gd name="connsiteY2" fmla="*/ 22860 h 552837"/>
                <a:gd name="connsiteX3" fmla="*/ 3810 w 2766060"/>
                <a:gd name="connsiteY3" fmla="*/ 53340 h 552837"/>
                <a:gd name="connsiteX4" fmla="*/ 15240 w 2766060"/>
                <a:gd name="connsiteY4" fmla="*/ 83820 h 552837"/>
                <a:gd name="connsiteX5" fmla="*/ 38100 w 2766060"/>
                <a:gd name="connsiteY5" fmla="*/ 91440 h 552837"/>
                <a:gd name="connsiteX6" fmla="*/ 68580 w 2766060"/>
                <a:gd name="connsiteY6" fmla="*/ 72390 h 552837"/>
                <a:gd name="connsiteX7" fmla="*/ 80010 w 2766060"/>
                <a:gd name="connsiteY7" fmla="*/ 68580 h 552837"/>
                <a:gd name="connsiteX8" fmla="*/ 118110 w 2766060"/>
                <a:gd name="connsiteY8" fmla="*/ 80010 h 552837"/>
                <a:gd name="connsiteX9" fmla="*/ 137160 w 2766060"/>
                <a:gd name="connsiteY9" fmla="*/ 110490 h 552837"/>
                <a:gd name="connsiteX10" fmla="*/ 144780 w 2766060"/>
                <a:gd name="connsiteY10" fmla="*/ 121920 h 552837"/>
                <a:gd name="connsiteX11" fmla="*/ 163830 w 2766060"/>
                <a:gd name="connsiteY11" fmla="*/ 156210 h 552837"/>
                <a:gd name="connsiteX12" fmla="*/ 186690 w 2766060"/>
                <a:gd name="connsiteY12" fmla="*/ 171450 h 552837"/>
                <a:gd name="connsiteX13" fmla="*/ 228600 w 2766060"/>
                <a:gd name="connsiteY13" fmla="*/ 175260 h 552837"/>
                <a:gd name="connsiteX14" fmla="*/ 243840 w 2766060"/>
                <a:gd name="connsiteY14" fmla="*/ 182880 h 552837"/>
                <a:gd name="connsiteX15" fmla="*/ 251460 w 2766060"/>
                <a:gd name="connsiteY15" fmla="*/ 194310 h 552837"/>
                <a:gd name="connsiteX16" fmla="*/ 259080 w 2766060"/>
                <a:gd name="connsiteY16" fmla="*/ 220980 h 552837"/>
                <a:gd name="connsiteX17" fmla="*/ 266700 w 2766060"/>
                <a:gd name="connsiteY17" fmla="*/ 243840 h 552837"/>
                <a:gd name="connsiteX18" fmla="*/ 285750 w 2766060"/>
                <a:gd name="connsiteY18" fmla="*/ 266700 h 552837"/>
                <a:gd name="connsiteX19" fmla="*/ 293370 w 2766060"/>
                <a:gd name="connsiteY19" fmla="*/ 278130 h 552837"/>
                <a:gd name="connsiteX20" fmla="*/ 327660 w 2766060"/>
                <a:gd name="connsiteY20" fmla="*/ 297180 h 552837"/>
                <a:gd name="connsiteX21" fmla="*/ 339090 w 2766060"/>
                <a:gd name="connsiteY21" fmla="*/ 304800 h 552837"/>
                <a:gd name="connsiteX22" fmla="*/ 358140 w 2766060"/>
                <a:gd name="connsiteY22" fmla="*/ 327660 h 552837"/>
                <a:gd name="connsiteX23" fmla="*/ 369570 w 2766060"/>
                <a:gd name="connsiteY23" fmla="*/ 335280 h 552837"/>
                <a:gd name="connsiteX24" fmla="*/ 377190 w 2766060"/>
                <a:gd name="connsiteY24" fmla="*/ 346710 h 552837"/>
                <a:gd name="connsiteX25" fmla="*/ 400050 w 2766060"/>
                <a:gd name="connsiteY25" fmla="*/ 358140 h 552837"/>
                <a:gd name="connsiteX26" fmla="*/ 411480 w 2766060"/>
                <a:gd name="connsiteY26" fmla="*/ 365760 h 552837"/>
                <a:gd name="connsiteX27" fmla="*/ 434340 w 2766060"/>
                <a:gd name="connsiteY27" fmla="*/ 373380 h 552837"/>
                <a:gd name="connsiteX28" fmla="*/ 457200 w 2766060"/>
                <a:gd name="connsiteY28" fmla="*/ 392430 h 552837"/>
                <a:gd name="connsiteX29" fmla="*/ 468630 w 2766060"/>
                <a:gd name="connsiteY29" fmla="*/ 415290 h 552837"/>
                <a:gd name="connsiteX30" fmla="*/ 483870 w 2766060"/>
                <a:gd name="connsiteY30" fmla="*/ 434340 h 552837"/>
                <a:gd name="connsiteX31" fmla="*/ 506730 w 2766060"/>
                <a:gd name="connsiteY31" fmla="*/ 441960 h 552837"/>
                <a:gd name="connsiteX32" fmla="*/ 510540 w 2766060"/>
                <a:gd name="connsiteY32" fmla="*/ 453390 h 552837"/>
                <a:gd name="connsiteX33" fmla="*/ 544830 w 2766060"/>
                <a:gd name="connsiteY33" fmla="*/ 472440 h 552837"/>
                <a:gd name="connsiteX34" fmla="*/ 556260 w 2766060"/>
                <a:gd name="connsiteY34" fmla="*/ 476250 h 552837"/>
                <a:gd name="connsiteX35" fmla="*/ 579120 w 2766060"/>
                <a:gd name="connsiteY35" fmla="*/ 487680 h 552837"/>
                <a:gd name="connsiteX36" fmla="*/ 613410 w 2766060"/>
                <a:gd name="connsiteY36" fmla="*/ 495300 h 552837"/>
                <a:gd name="connsiteX37" fmla="*/ 647700 w 2766060"/>
                <a:gd name="connsiteY37" fmla="*/ 499110 h 552837"/>
                <a:gd name="connsiteX38" fmla="*/ 674370 w 2766060"/>
                <a:gd name="connsiteY38" fmla="*/ 502920 h 552837"/>
                <a:gd name="connsiteX39" fmla="*/ 685800 w 2766060"/>
                <a:gd name="connsiteY39" fmla="*/ 506730 h 552837"/>
                <a:gd name="connsiteX40" fmla="*/ 716280 w 2766060"/>
                <a:gd name="connsiteY40" fmla="*/ 514350 h 552837"/>
                <a:gd name="connsiteX41" fmla="*/ 742950 w 2766060"/>
                <a:gd name="connsiteY41" fmla="*/ 525780 h 552837"/>
                <a:gd name="connsiteX42" fmla="*/ 861060 w 2766060"/>
                <a:gd name="connsiteY42" fmla="*/ 529590 h 552837"/>
                <a:gd name="connsiteX43" fmla="*/ 887730 w 2766060"/>
                <a:gd name="connsiteY43" fmla="*/ 541020 h 552837"/>
                <a:gd name="connsiteX44" fmla="*/ 910590 w 2766060"/>
                <a:gd name="connsiteY44" fmla="*/ 552450 h 552837"/>
                <a:gd name="connsiteX45" fmla="*/ 952500 w 2766060"/>
                <a:gd name="connsiteY45" fmla="*/ 548640 h 552837"/>
                <a:gd name="connsiteX46" fmla="*/ 975360 w 2766060"/>
                <a:gd name="connsiteY46" fmla="*/ 541020 h 552837"/>
                <a:gd name="connsiteX47" fmla="*/ 998220 w 2766060"/>
                <a:gd name="connsiteY47" fmla="*/ 529590 h 552837"/>
                <a:gd name="connsiteX48" fmla="*/ 1002030 w 2766060"/>
                <a:gd name="connsiteY48" fmla="*/ 518160 h 552837"/>
                <a:gd name="connsiteX49" fmla="*/ 1013460 w 2766060"/>
                <a:gd name="connsiteY49" fmla="*/ 491490 h 552837"/>
                <a:gd name="connsiteX50" fmla="*/ 1024890 w 2766060"/>
                <a:gd name="connsiteY50" fmla="*/ 487680 h 552837"/>
                <a:gd name="connsiteX51" fmla="*/ 1047750 w 2766060"/>
                <a:gd name="connsiteY51" fmla="*/ 472440 h 552837"/>
                <a:gd name="connsiteX52" fmla="*/ 1059180 w 2766060"/>
                <a:gd name="connsiteY52" fmla="*/ 464820 h 552837"/>
                <a:gd name="connsiteX53" fmla="*/ 1070610 w 2766060"/>
                <a:gd name="connsiteY53" fmla="*/ 441960 h 552837"/>
                <a:gd name="connsiteX54" fmla="*/ 1078230 w 2766060"/>
                <a:gd name="connsiteY54" fmla="*/ 415290 h 552837"/>
                <a:gd name="connsiteX55" fmla="*/ 1089660 w 2766060"/>
                <a:gd name="connsiteY55" fmla="*/ 407670 h 552837"/>
                <a:gd name="connsiteX56" fmla="*/ 1112520 w 2766060"/>
                <a:gd name="connsiteY56" fmla="*/ 400050 h 552837"/>
                <a:gd name="connsiteX57" fmla="*/ 1120140 w 2766060"/>
                <a:gd name="connsiteY57" fmla="*/ 388620 h 552837"/>
                <a:gd name="connsiteX58" fmla="*/ 1127760 w 2766060"/>
                <a:gd name="connsiteY58" fmla="*/ 365760 h 552837"/>
                <a:gd name="connsiteX59" fmla="*/ 1143000 w 2766060"/>
                <a:gd name="connsiteY59" fmla="*/ 316230 h 552837"/>
                <a:gd name="connsiteX60" fmla="*/ 1162050 w 2766060"/>
                <a:gd name="connsiteY60" fmla="*/ 312420 h 552837"/>
                <a:gd name="connsiteX61" fmla="*/ 1200150 w 2766060"/>
                <a:gd name="connsiteY61" fmla="*/ 320040 h 552837"/>
                <a:gd name="connsiteX62" fmla="*/ 1219200 w 2766060"/>
                <a:gd name="connsiteY62" fmla="*/ 323850 h 552837"/>
                <a:gd name="connsiteX63" fmla="*/ 1242060 w 2766060"/>
                <a:gd name="connsiteY63" fmla="*/ 331470 h 552837"/>
                <a:gd name="connsiteX64" fmla="*/ 1257300 w 2766060"/>
                <a:gd name="connsiteY64" fmla="*/ 281940 h 552837"/>
                <a:gd name="connsiteX65" fmla="*/ 1261110 w 2766060"/>
                <a:gd name="connsiteY65" fmla="*/ 220980 h 552837"/>
                <a:gd name="connsiteX66" fmla="*/ 1276350 w 2766060"/>
                <a:gd name="connsiteY66" fmla="*/ 194310 h 552837"/>
                <a:gd name="connsiteX67" fmla="*/ 1283970 w 2766060"/>
                <a:gd name="connsiteY67" fmla="*/ 171450 h 552837"/>
                <a:gd name="connsiteX68" fmla="*/ 1291590 w 2766060"/>
                <a:gd name="connsiteY68" fmla="*/ 140970 h 552837"/>
                <a:gd name="connsiteX69" fmla="*/ 1291590 w 2766060"/>
                <a:gd name="connsiteY69" fmla="*/ 38100 h 552837"/>
                <a:gd name="connsiteX70" fmla="*/ 1303020 w 2766060"/>
                <a:gd name="connsiteY70" fmla="*/ 34290 h 552837"/>
                <a:gd name="connsiteX71" fmla="*/ 1318260 w 2766060"/>
                <a:gd name="connsiteY71" fmla="*/ 30480 h 552837"/>
                <a:gd name="connsiteX72" fmla="*/ 1386840 w 2766060"/>
                <a:gd name="connsiteY72" fmla="*/ 34290 h 552837"/>
                <a:gd name="connsiteX73" fmla="*/ 1398270 w 2766060"/>
                <a:gd name="connsiteY73" fmla="*/ 41910 h 552837"/>
                <a:gd name="connsiteX74" fmla="*/ 1421130 w 2766060"/>
                <a:gd name="connsiteY74" fmla="*/ 53340 h 552837"/>
                <a:gd name="connsiteX75" fmla="*/ 1424940 w 2766060"/>
                <a:gd name="connsiteY75" fmla="*/ 80010 h 552837"/>
                <a:gd name="connsiteX76" fmla="*/ 1428750 w 2766060"/>
                <a:gd name="connsiteY76" fmla="*/ 91440 h 552837"/>
                <a:gd name="connsiteX77" fmla="*/ 1432560 w 2766060"/>
                <a:gd name="connsiteY77" fmla="*/ 137160 h 552837"/>
                <a:gd name="connsiteX78" fmla="*/ 1443990 w 2766060"/>
                <a:gd name="connsiteY78" fmla="*/ 140970 h 552837"/>
                <a:gd name="connsiteX79" fmla="*/ 1463040 w 2766060"/>
                <a:gd name="connsiteY79" fmla="*/ 137160 h 552837"/>
                <a:gd name="connsiteX80" fmla="*/ 1474470 w 2766060"/>
                <a:gd name="connsiteY80" fmla="*/ 133350 h 552837"/>
                <a:gd name="connsiteX81" fmla="*/ 1482090 w 2766060"/>
                <a:gd name="connsiteY81" fmla="*/ 106680 h 552837"/>
                <a:gd name="connsiteX82" fmla="*/ 1497330 w 2766060"/>
                <a:gd name="connsiteY82" fmla="*/ 99060 h 552837"/>
                <a:gd name="connsiteX83" fmla="*/ 1524000 w 2766060"/>
                <a:gd name="connsiteY83" fmla="*/ 87630 h 552837"/>
                <a:gd name="connsiteX84" fmla="*/ 1539240 w 2766060"/>
                <a:gd name="connsiteY84" fmla="*/ 68580 h 552837"/>
                <a:gd name="connsiteX85" fmla="*/ 1550670 w 2766060"/>
                <a:gd name="connsiteY85" fmla="*/ 76200 h 552837"/>
                <a:gd name="connsiteX86" fmla="*/ 1562100 w 2766060"/>
                <a:gd name="connsiteY86" fmla="*/ 80010 h 552837"/>
                <a:gd name="connsiteX87" fmla="*/ 1600200 w 2766060"/>
                <a:gd name="connsiteY87" fmla="*/ 83820 h 552837"/>
                <a:gd name="connsiteX88" fmla="*/ 1634490 w 2766060"/>
                <a:gd name="connsiteY88" fmla="*/ 95250 h 552837"/>
                <a:gd name="connsiteX89" fmla="*/ 1645920 w 2766060"/>
                <a:gd name="connsiteY89" fmla="*/ 99060 h 552837"/>
                <a:gd name="connsiteX90" fmla="*/ 1684020 w 2766060"/>
                <a:gd name="connsiteY90" fmla="*/ 110490 h 552837"/>
                <a:gd name="connsiteX91" fmla="*/ 1703070 w 2766060"/>
                <a:gd name="connsiteY91" fmla="*/ 144780 h 552837"/>
                <a:gd name="connsiteX92" fmla="*/ 1725930 w 2766060"/>
                <a:gd name="connsiteY92" fmla="*/ 160020 h 552837"/>
                <a:gd name="connsiteX93" fmla="*/ 1756410 w 2766060"/>
                <a:gd name="connsiteY93" fmla="*/ 167640 h 552837"/>
                <a:gd name="connsiteX94" fmla="*/ 1790700 w 2766060"/>
                <a:gd name="connsiteY94" fmla="*/ 179070 h 552837"/>
                <a:gd name="connsiteX95" fmla="*/ 1817370 w 2766060"/>
                <a:gd name="connsiteY95" fmla="*/ 186690 h 552837"/>
                <a:gd name="connsiteX96" fmla="*/ 1840230 w 2766060"/>
                <a:gd name="connsiteY96" fmla="*/ 194310 h 552837"/>
                <a:gd name="connsiteX97" fmla="*/ 1855470 w 2766060"/>
                <a:gd name="connsiteY97" fmla="*/ 209550 h 552837"/>
                <a:gd name="connsiteX98" fmla="*/ 1893570 w 2766060"/>
                <a:gd name="connsiteY98" fmla="*/ 228600 h 552837"/>
                <a:gd name="connsiteX99" fmla="*/ 1939290 w 2766060"/>
                <a:gd name="connsiteY99" fmla="*/ 224790 h 552837"/>
                <a:gd name="connsiteX100" fmla="*/ 1950720 w 2766060"/>
                <a:gd name="connsiteY100" fmla="*/ 217170 h 552837"/>
                <a:gd name="connsiteX101" fmla="*/ 1962150 w 2766060"/>
                <a:gd name="connsiteY101" fmla="*/ 213360 h 552837"/>
                <a:gd name="connsiteX102" fmla="*/ 2007870 w 2766060"/>
                <a:gd name="connsiteY102" fmla="*/ 220980 h 552837"/>
                <a:gd name="connsiteX103" fmla="*/ 2019300 w 2766060"/>
                <a:gd name="connsiteY103" fmla="*/ 224790 h 552837"/>
                <a:gd name="connsiteX104" fmla="*/ 2042160 w 2766060"/>
                <a:gd name="connsiteY104" fmla="*/ 240030 h 552837"/>
                <a:gd name="connsiteX105" fmla="*/ 2049780 w 2766060"/>
                <a:gd name="connsiteY105" fmla="*/ 251460 h 552837"/>
                <a:gd name="connsiteX106" fmla="*/ 2068830 w 2766060"/>
                <a:gd name="connsiteY106" fmla="*/ 259080 h 552837"/>
                <a:gd name="connsiteX107" fmla="*/ 2087880 w 2766060"/>
                <a:gd name="connsiteY107" fmla="*/ 274320 h 552837"/>
                <a:gd name="connsiteX108" fmla="*/ 2091690 w 2766060"/>
                <a:gd name="connsiteY108" fmla="*/ 285750 h 552837"/>
                <a:gd name="connsiteX109" fmla="*/ 2095500 w 2766060"/>
                <a:gd name="connsiteY109" fmla="*/ 308610 h 552837"/>
                <a:gd name="connsiteX110" fmla="*/ 2106930 w 2766060"/>
                <a:gd name="connsiteY110" fmla="*/ 312420 h 552837"/>
                <a:gd name="connsiteX111" fmla="*/ 2167890 w 2766060"/>
                <a:gd name="connsiteY111" fmla="*/ 323850 h 552837"/>
                <a:gd name="connsiteX112" fmla="*/ 2175510 w 2766060"/>
                <a:gd name="connsiteY112" fmla="*/ 335280 h 552837"/>
                <a:gd name="connsiteX113" fmla="*/ 2205990 w 2766060"/>
                <a:gd name="connsiteY113" fmla="*/ 346710 h 552837"/>
                <a:gd name="connsiteX114" fmla="*/ 2232660 w 2766060"/>
                <a:gd name="connsiteY114" fmla="*/ 354330 h 552837"/>
                <a:gd name="connsiteX115" fmla="*/ 2244090 w 2766060"/>
                <a:gd name="connsiteY115" fmla="*/ 361950 h 552837"/>
                <a:gd name="connsiteX116" fmla="*/ 2255520 w 2766060"/>
                <a:gd name="connsiteY116" fmla="*/ 365760 h 552837"/>
                <a:gd name="connsiteX117" fmla="*/ 2362200 w 2766060"/>
                <a:gd name="connsiteY117" fmla="*/ 369570 h 552837"/>
                <a:gd name="connsiteX118" fmla="*/ 2404110 w 2766060"/>
                <a:gd name="connsiteY118" fmla="*/ 373380 h 552837"/>
                <a:gd name="connsiteX119" fmla="*/ 2426970 w 2766060"/>
                <a:gd name="connsiteY119" fmla="*/ 381000 h 552837"/>
                <a:gd name="connsiteX120" fmla="*/ 2453640 w 2766060"/>
                <a:gd name="connsiteY120" fmla="*/ 388620 h 552837"/>
                <a:gd name="connsiteX121" fmla="*/ 2461260 w 2766060"/>
                <a:gd name="connsiteY121" fmla="*/ 377190 h 552837"/>
                <a:gd name="connsiteX122" fmla="*/ 2472690 w 2766060"/>
                <a:gd name="connsiteY122" fmla="*/ 365760 h 552837"/>
                <a:gd name="connsiteX123" fmla="*/ 2495550 w 2766060"/>
                <a:gd name="connsiteY123" fmla="*/ 320040 h 552837"/>
                <a:gd name="connsiteX124" fmla="*/ 2506980 w 2766060"/>
                <a:gd name="connsiteY124" fmla="*/ 316230 h 552837"/>
                <a:gd name="connsiteX125" fmla="*/ 2529840 w 2766060"/>
                <a:gd name="connsiteY125" fmla="*/ 300990 h 552837"/>
                <a:gd name="connsiteX126" fmla="*/ 2552700 w 2766060"/>
                <a:gd name="connsiteY126" fmla="*/ 293370 h 552837"/>
                <a:gd name="connsiteX127" fmla="*/ 2575560 w 2766060"/>
                <a:gd name="connsiteY127" fmla="*/ 281940 h 552837"/>
                <a:gd name="connsiteX128" fmla="*/ 2602230 w 2766060"/>
                <a:gd name="connsiteY128" fmla="*/ 289560 h 552837"/>
                <a:gd name="connsiteX129" fmla="*/ 2609850 w 2766060"/>
                <a:gd name="connsiteY129" fmla="*/ 304800 h 552837"/>
                <a:gd name="connsiteX130" fmla="*/ 2621280 w 2766060"/>
                <a:gd name="connsiteY130" fmla="*/ 308610 h 552837"/>
                <a:gd name="connsiteX131" fmla="*/ 2655570 w 2766060"/>
                <a:gd name="connsiteY131" fmla="*/ 312420 h 552837"/>
                <a:gd name="connsiteX132" fmla="*/ 2674620 w 2766060"/>
                <a:gd name="connsiteY132" fmla="*/ 331470 h 552837"/>
                <a:gd name="connsiteX133" fmla="*/ 2678430 w 2766060"/>
                <a:gd name="connsiteY133" fmla="*/ 342900 h 552837"/>
                <a:gd name="connsiteX134" fmla="*/ 2701290 w 2766060"/>
                <a:gd name="connsiteY134" fmla="*/ 361950 h 552837"/>
                <a:gd name="connsiteX135" fmla="*/ 2708910 w 2766060"/>
                <a:gd name="connsiteY135" fmla="*/ 373380 h 552837"/>
                <a:gd name="connsiteX136" fmla="*/ 2758440 w 2766060"/>
                <a:gd name="connsiteY136" fmla="*/ 384810 h 552837"/>
                <a:gd name="connsiteX137" fmla="*/ 2766060 w 2766060"/>
                <a:gd name="connsiteY137" fmla="*/ 384810 h 55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2766060" h="552837">
                  <a:moveTo>
                    <a:pt x="0" y="0"/>
                  </a:moveTo>
                  <a:cubicBezTo>
                    <a:pt x="1270" y="3810"/>
                    <a:pt x="2014" y="7838"/>
                    <a:pt x="3810" y="11430"/>
                  </a:cubicBezTo>
                  <a:cubicBezTo>
                    <a:pt x="5858" y="15526"/>
                    <a:pt x="11430" y="18281"/>
                    <a:pt x="11430" y="22860"/>
                  </a:cubicBezTo>
                  <a:cubicBezTo>
                    <a:pt x="11430" y="33333"/>
                    <a:pt x="3810" y="53340"/>
                    <a:pt x="3810" y="53340"/>
                  </a:cubicBezTo>
                  <a:cubicBezTo>
                    <a:pt x="5347" y="61024"/>
                    <a:pt x="6270" y="78214"/>
                    <a:pt x="15240" y="83820"/>
                  </a:cubicBezTo>
                  <a:cubicBezTo>
                    <a:pt x="22051" y="88077"/>
                    <a:pt x="38100" y="91440"/>
                    <a:pt x="38100" y="91440"/>
                  </a:cubicBezTo>
                  <a:cubicBezTo>
                    <a:pt x="50175" y="73327"/>
                    <a:pt x="41376" y="81458"/>
                    <a:pt x="68580" y="72390"/>
                  </a:cubicBezTo>
                  <a:lnTo>
                    <a:pt x="80010" y="68580"/>
                  </a:lnTo>
                  <a:cubicBezTo>
                    <a:pt x="87469" y="69646"/>
                    <a:pt x="111315" y="69138"/>
                    <a:pt x="118110" y="80010"/>
                  </a:cubicBezTo>
                  <a:cubicBezTo>
                    <a:pt x="140780" y="116282"/>
                    <a:pt x="111292" y="93245"/>
                    <a:pt x="137160" y="110490"/>
                  </a:cubicBezTo>
                  <a:cubicBezTo>
                    <a:pt x="139700" y="114300"/>
                    <a:pt x="142732" y="117824"/>
                    <a:pt x="144780" y="121920"/>
                  </a:cubicBezTo>
                  <a:cubicBezTo>
                    <a:pt x="151728" y="135816"/>
                    <a:pt x="145810" y="144197"/>
                    <a:pt x="163830" y="156210"/>
                  </a:cubicBezTo>
                  <a:cubicBezTo>
                    <a:pt x="171450" y="161290"/>
                    <a:pt x="177570" y="170621"/>
                    <a:pt x="186690" y="171450"/>
                  </a:cubicBezTo>
                  <a:lnTo>
                    <a:pt x="228600" y="175260"/>
                  </a:lnTo>
                  <a:cubicBezTo>
                    <a:pt x="233680" y="177800"/>
                    <a:pt x="239477" y="179244"/>
                    <a:pt x="243840" y="182880"/>
                  </a:cubicBezTo>
                  <a:cubicBezTo>
                    <a:pt x="247358" y="185811"/>
                    <a:pt x="249412" y="190214"/>
                    <a:pt x="251460" y="194310"/>
                  </a:cubicBezTo>
                  <a:cubicBezTo>
                    <a:pt x="254661" y="200712"/>
                    <a:pt x="257249" y="214876"/>
                    <a:pt x="259080" y="220980"/>
                  </a:cubicBezTo>
                  <a:cubicBezTo>
                    <a:pt x="261388" y="228673"/>
                    <a:pt x="262245" y="237157"/>
                    <a:pt x="266700" y="243840"/>
                  </a:cubicBezTo>
                  <a:cubicBezTo>
                    <a:pt x="285619" y="272219"/>
                    <a:pt x="261304" y="237364"/>
                    <a:pt x="285750" y="266700"/>
                  </a:cubicBezTo>
                  <a:cubicBezTo>
                    <a:pt x="288681" y="270218"/>
                    <a:pt x="289924" y="275115"/>
                    <a:pt x="293370" y="278130"/>
                  </a:cubicBezTo>
                  <a:cubicBezTo>
                    <a:pt x="325405" y="306160"/>
                    <a:pt x="304984" y="285842"/>
                    <a:pt x="327660" y="297180"/>
                  </a:cubicBezTo>
                  <a:cubicBezTo>
                    <a:pt x="331756" y="299228"/>
                    <a:pt x="335280" y="302260"/>
                    <a:pt x="339090" y="304800"/>
                  </a:cubicBezTo>
                  <a:cubicBezTo>
                    <a:pt x="346582" y="316039"/>
                    <a:pt x="347139" y="318493"/>
                    <a:pt x="358140" y="327660"/>
                  </a:cubicBezTo>
                  <a:cubicBezTo>
                    <a:pt x="361658" y="330591"/>
                    <a:pt x="365760" y="332740"/>
                    <a:pt x="369570" y="335280"/>
                  </a:cubicBezTo>
                  <a:cubicBezTo>
                    <a:pt x="372110" y="339090"/>
                    <a:pt x="373952" y="343472"/>
                    <a:pt x="377190" y="346710"/>
                  </a:cubicBezTo>
                  <a:cubicBezTo>
                    <a:pt x="388109" y="357629"/>
                    <a:pt x="387655" y="351942"/>
                    <a:pt x="400050" y="358140"/>
                  </a:cubicBezTo>
                  <a:cubicBezTo>
                    <a:pt x="404146" y="360188"/>
                    <a:pt x="407296" y="363900"/>
                    <a:pt x="411480" y="365760"/>
                  </a:cubicBezTo>
                  <a:cubicBezTo>
                    <a:pt x="418820" y="369022"/>
                    <a:pt x="427657" y="368925"/>
                    <a:pt x="434340" y="373380"/>
                  </a:cubicBezTo>
                  <a:cubicBezTo>
                    <a:pt x="450253" y="383989"/>
                    <a:pt x="442532" y="377762"/>
                    <a:pt x="457200" y="392430"/>
                  </a:cubicBezTo>
                  <a:cubicBezTo>
                    <a:pt x="466777" y="421160"/>
                    <a:pt x="453858" y="385747"/>
                    <a:pt x="468630" y="415290"/>
                  </a:cubicBezTo>
                  <a:cubicBezTo>
                    <a:pt x="475417" y="428865"/>
                    <a:pt x="467355" y="427000"/>
                    <a:pt x="483870" y="434340"/>
                  </a:cubicBezTo>
                  <a:cubicBezTo>
                    <a:pt x="491210" y="437602"/>
                    <a:pt x="506730" y="441960"/>
                    <a:pt x="506730" y="441960"/>
                  </a:cubicBezTo>
                  <a:cubicBezTo>
                    <a:pt x="508000" y="445770"/>
                    <a:pt x="508312" y="450048"/>
                    <a:pt x="510540" y="453390"/>
                  </a:cubicBezTo>
                  <a:cubicBezTo>
                    <a:pt x="520317" y="468055"/>
                    <a:pt x="527789" y="466760"/>
                    <a:pt x="544830" y="472440"/>
                  </a:cubicBezTo>
                  <a:lnTo>
                    <a:pt x="556260" y="476250"/>
                  </a:lnTo>
                  <a:cubicBezTo>
                    <a:pt x="604423" y="492304"/>
                    <a:pt x="527419" y="465523"/>
                    <a:pt x="579120" y="487680"/>
                  </a:cubicBezTo>
                  <a:cubicBezTo>
                    <a:pt x="583280" y="489463"/>
                    <a:pt x="610698" y="494913"/>
                    <a:pt x="613410" y="495300"/>
                  </a:cubicBezTo>
                  <a:cubicBezTo>
                    <a:pt x="624795" y="496926"/>
                    <a:pt x="636288" y="497684"/>
                    <a:pt x="647700" y="499110"/>
                  </a:cubicBezTo>
                  <a:cubicBezTo>
                    <a:pt x="656611" y="500224"/>
                    <a:pt x="665480" y="501650"/>
                    <a:pt x="674370" y="502920"/>
                  </a:cubicBezTo>
                  <a:cubicBezTo>
                    <a:pt x="678180" y="504190"/>
                    <a:pt x="681904" y="505756"/>
                    <a:pt x="685800" y="506730"/>
                  </a:cubicBezTo>
                  <a:cubicBezTo>
                    <a:pt x="700112" y="510308"/>
                    <a:pt x="704087" y="509125"/>
                    <a:pt x="716280" y="514350"/>
                  </a:cubicBezTo>
                  <a:cubicBezTo>
                    <a:pt x="721092" y="516412"/>
                    <a:pt x="736046" y="525374"/>
                    <a:pt x="742950" y="525780"/>
                  </a:cubicBezTo>
                  <a:cubicBezTo>
                    <a:pt x="782273" y="528093"/>
                    <a:pt x="821690" y="528320"/>
                    <a:pt x="861060" y="529590"/>
                  </a:cubicBezTo>
                  <a:cubicBezTo>
                    <a:pt x="873883" y="533864"/>
                    <a:pt x="874548" y="533487"/>
                    <a:pt x="887730" y="541020"/>
                  </a:cubicBezTo>
                  <a:cubicBezTo>
                    <a:pt x="908410" y="552837"/>
                    <a:pt x="889634" y="545465"/>
                    <a:pt x="910590" y="552450"/>
                  </a:cubicBezTo>
                  <a:cubicBezTo>
                    <a:pt x="924560" y="551180"/>
                    <a:pt x="938686" y="551078"/>
                    <a:pt x="952500" y="548640"/>
                  </a:cubicBezTo>
                  <a:cubicBezTo>
                    <a:pt x="960410" y="547244"/>
                    <a:pt x="967740" y="543560"/>
                    <a:pt x="975360" y="541020"/>
                  </a:cubicBezTo>
                  <a:cubicBezTo>
                    <a:pt x="991134" y="535762"/>
                    <a:pt x="983448" y="539438"/>
                    <a:pt x="998220" y="529590"/>
                  </a:cubicBezTo>
                  <a:cubicBezTo>
                    <a:pt x="999490" y="525780"/>
                    <a:pt x="1000927" y="522022"/>
                    <a:pt x="1002030" y="518160"/>
                  </a:cubicBezTo>
                  <a:cubicBezTo>
                    <a:pt x="1004742" y="508670"/>
                    <a:pt x="1004867" y="498364"/>
                    <a:pt x="1013460" y="491490"/>
                  </a:cubicBezTo>
                  <a:cubicBezTo>
                    <a:pt x="1016596" y="488981"/>
                    <a:pt x="1021379" y="489630"/>
                    <a:pt x="1024890" y="487680"/>
                  </a:cubicBezTo>
                  <a:cubicBezTo>
                    <a:pt x="1032896" y="483232"/>
                    <a:pt x="1040130" y="477520"/>
                    <a:pt x="1047750" y="472440"/>
                  </a:cubicBezTo>
                  <a:lnTo>
                    <a:pt x="1059180" y="464820"/>
                  </a:lnTo>
                  <a:cubicBezTo>
                    <a:pt x="1067529" y="452297"/>
                    <a:pt x="1066666" y="455762"/>
                    <a:pt x="1070610" y="441960"/>
                  </a:cubicBezTo>
                  <a:cubicBezTo>
                    <a:pt x="1070914" y="440895"/>
                    <a:pt x="1076200" y="417828"/>
                    <a:pt x="1078230" y="415290"/>
                  </a:cubicBezTo>
                  <a:cubicBezTo>
                    <a:pt x="1081091" y="411714"/>
                    <a:pt x="1085476" y="409530"/>
                    <a:pt x="1089660" y="407670"/>
                  </a:cubicBezTo>
                  <a:cubicBezTo>
                    <a:pt x="1097000" y="404408"/>
                    <a:pt x="1112520" y="400050"/>
                    <a:pt x="1112520" y="400050"/>
                  </a:cubicBezTo>
                  <a:cubicBezTo>
                    <a:pt x="1115060" y="396240"/>
                    <a:pt x="1118280" y="392804"/>
                    <a:pt x="1120140" y="388620"/>
                  </a:cubicBezTo>
                  <a:cubicBezTo>
                    <a:pt x="1123402" y="381280"/>
                    <a:pt x="1127760" y="365760"/>
                    <a:pt x="1127760" y="365760"/>
                  </a:cubicBezTo>
                  <a:cubicBezTo>
                    <a:pt x="1131203" y="324444"/>
                    <a:pt x="1117246" y="322669"/>
                    <a:pt x="1143000" y="316230"/>
                  </a:cubicBezTo>
                  <a:cubicBezTo>
                    <a:pt x="1149282" y="314659"/>
                    <a:pt x="1155700" y="313690"/>
                    <a:pt x="1162050" y="312420"/>
                  </a:cubicBezTo>
                  <a:cubicBezTo>
                    <a:pt x="1227391" y="321754"/>
                    <a:pt x="1164684" y="311174"/>
                    <a:pt x="1200150" y="320040"/>
                  </a:cubicBezTo>
                  <a:cubicBezTo>
                    <a:pt x="1206432" y="321611"/>
                    <a:pt x="1212952" y="322146"/>
                    <a:pt x="1219200" y="323850"/>
                  </a:cubicBezTo>
                  <a:cubicBezTo>
                    <a:pt x="1226949" y="325963"/>
                    <a:pt x="1242060" y="331470"/>
                    <a:pt x="1242060" y="331470"/>
                  </a:cubicBezTo>
                  <a:cubicBezTo>
                    <a:pt x="1267839" y="322877"/>
                    <a:pt x="1253763" y="331460"/>
                    <a:pt x="1257300" y="281940"/>
                  </a:cubicBezTo>
                  <a:cubicBezTo>
                    <a:pt x="1258751" y="261632"/>
                    <a:pt x="1258090" y="241114"/>
                    <a:pt x="1261110" y="220980"/>
                  </a:cubicBezTo>
                  <a:cubicBezTo>
                    <a:pt x="1262831" y="209505"/>
                    <a:pt x="1271986" y="204129"/>
                    <a:pt x="1276350" y="194310"/>
                  </a:cubicBezTo>
                  <a:cubicBezTo>
                    <a:pt x="1279612" y="186970"/>
                    <a:pt x="1281430" y="179070"/>
                    <a:pt x="1283970" y="171450"/>
                  </a:cubicBezTo>
                  <a:cubicBezTo>
                    <a:pt x="1289828" y="153877"/>
                    <a:pt x="1286992" y="163958"/>
                    <a:pt x="1291590" y="140970"/>
                  </a:cubicBezTo>
                  <a:cubicBezTo>
                    <a:pt x="1289249" y="110542"/>
                    <a:pt x="1283547" y="68262"/>
                    <a:pt x="1291590" y="38100"/>
                  </a:cubicBezTo>
                  <a:cubicBezTo>
                    <a:pt x="1292625" y="34220"/>
                    <a:pt x="1299158" y="35393"/>
                    <a:pt x="1303020" y="34290"/>
                  </a:cubicBezTo>
                  <a:cubicBezTo>
                    <a:pt x="1308055" y="32851"/>
                    <a:pt x="1313180" y="31750"/>
                    <a:pt x="1318260" y="30480"/>
                  </a:cubicBezTo>
                  <a:cubicBezTo>
                    <a:pt x="1341120" y="31750"/>
                    <a:pt x="1364175" y="31052"/>
                    <a:pt x="1386840" y="34290"/>
                  </a:cubicBezTo>
                  <a:cubicBezTo>
                    <a:pt x="1391373" y="34938"/>
                    <a:pt x="1394174" y="39862"/>
                    <a:pt x="1398270" y="41910"/>
                  </a:cubicBezTo>
                  <a:cubicBezTo>
                    <a:pt x="1429818" y="57684"/>
                    <a:pt x="1388373" y="31502"/>
                    <a:pt x="1421130" y="53340"/>
                  </a:cubicBezTo>
                  <a:cubicBezTo>
                    <a:pt x="1422400" y="62230"/>
                    <a:pt x="1423179" y="71204"/>
                    <a:pt x="1424940" y="80010"/>
                  </a:cubicBezTo>
                  <a:cubicBezTo>
                    <a:pt x="1425728" y="83948"/>
                    <a:pt x="1428219" y="87459"/>
                    <a:pt x="1428750" y="91440"/>
                  </a:cubicBezTo>
                  <a:cubicBezTo>
                    <a:pt x="1430771" y="106599"/>
                    <a:pt x="1428063" y="122543"/>
                    <a:pt x="1432560" y="137160"/>
                  </a:cubicBezTo>
                  <a:cubicBezTo>
                    <a:pt x="1433741" y="140998"/>
                    <a:pt x="1440180" y="139700"/>
                    <a:pt x="1443990" y="140970"/>
                  </a:cubicBezTo>
                  <a:cubicBezTo>
                    <a:pt x="1450340" y="139700"/>
                    <a:pt x="1456758" y="138731"/>
                    <a:pt x="1463040" y="137160"/>
                  </a:cubicBezTo>
                  <a:cubicBezTo>
                    <a:pt x="1466936" y="136186"/>
                    <a:pt x="1471961" y="136486"/>
                    <a:pt x="1474470" y="133350"/>
                  </a:cubicBezTo>
                  <a:cubicBezTo>
                    <a:pt x="1474865" y="132856"/>
                    <a:pt x="1479990" y="108780"/>
                    <a:pt x="1482090" y="106680"/>
                  </a:cubicBezTo>
                  <a:cubicBezTo>
                    <a:pt x="1486106" y="102664"/>
                    <a:pt x="1492399" y="101878"/>
                    <a:pt x="1497330" y="99060"/>
                  </a:cubicBezTo>
                  <a:cubicBezTo>
                    <a:pt x="1517795" y="87366"/>
                    <a:pt x="1498969" y="93888"/>
                    <a:pt x="1524000" y="87630"/>
                  </a:cubicBezTo>
                  <a:cubicBezTo>
                    <a:pt x="1526379" y="80493"/>
                    <a:pt x="1527751" y="68580"/>
                    <a:pt x="1539240" y="68580"/>
                  </a:cubicBezTo>
                  <a:cubicBezTo>
                    <a:pt x="1543819" y="68580"/>
                    <a:pt x="1546574" y="74152"/>
                    <a:pt x="1550670" y="76200"/>
                  </a:cubicBezTo>
                  <a:cubicBezTo>
                    <a:pt x="1554262" y="77996"/>
                    <a:pt x="1558131" y="79399"/>
                    <a:pt x="1562100" y="80010"/>
                  </a:cubicBezTo>
                  <a:cubicBezTo>
                    <a:pt x="1574715" y="81951"/>
                    <a:pt x="1587500" y="82550"/>
                    <a:pt x="1600200" y="83820"/>
                  </a:cubicBezTo>
                  <a:lnTo>
                    <a:pt x="1634490" y="95250"/>
                  </a:lnTo>
                  <a:cubicBezTo>
                    <a:pt x="1638300" y="96520"/>
                    <a:pt x="1641982" y="98272"/>
                    <a:pt x="1645920" y="99060"/>
                  </a:cubicBezTo>
                  <a:cubicBezTo>
                    <a:pt x="1671676" y="104211"/>
                    <a:pt x="1658957" y="100465"/>
                    <a:pt x="1684020" y="110490"/>
                  </a:cubicBezTo>
                  <a:cubicBezTo>
                    <a:pt x="1687990" y="122401"/>
                    <a:pt x="1691841" y="137294"/>
                    <a:pt x="1703070" y="144780"/>
                  </a:cubicBezTo>
                  <a:cubicBezTo>
                    <a:pt x="1710690" y="149860"/>
                    <a:pt x="1717045" y="157799"/>
                    <a:pt x="1725930" y="160020"/>
                  </a:cubicBezTo>
                  <a:cubicBezTo>
                    <a:pt x="1736090" y="162560"/>
                    <a:pt x="1746475" y="164328"/>
                    <a:pt x="1756410" y="167640"/>
                  </a:cubicBezTo>
                  <a:lnTo>
                    <a:pt x="1790700" y="179070"/>
                  </a:lnTo>
                  <a:cubicBezTo>
                    <a:pt x="1829113" y="191874"/>
                    <a:pt x="1769530" y="172338"/>
                    <a:pt x="1817370" y="186690"/>
                  </a:cubicBezTo>
                  <a:cubicBezTo>
                    <a:pt x="1825063" y="188998"/>
                    <a:pt x="1840230" y="194310"/>
                    <a:pt x="1840230" y="194310"/>
                  </a:cubicBezTo>
                  <a:cubicBezTo>
                    <a:pt x="1846695" y="213706"/>
                    <a:pt x="1838845" y="200314"/>
                    <a:pt x="1855470" y="209550"/>
                  </a:cubicBezTo>
                  <a:cubicBezTo>
                    <a:pt x="1892584" y="230169"/>
                    <a:pt x="1863786" y="221154"/>
                    <a:pt x="1893570" y="228600"/>
                  </a:cubicBezTo>
                  <a:cubicBezTo>
                    <a:pt x="1908810" y="227330"/>
                    <a:pt x="1924294" y="227789"/>
                    <a:pt x="1939290" y="224790"/>
                  </a:cubicBezTo>
                  <a:cubicBezTo>
                    <a:pt x="1943780" y="223892"/>
                    <a:pt x="1946624" y="219218"/>
                    <a:pt x="1950720" y="217170"/>
                  </a:cubicBezTo>
                  <a:cubicBezTo>
                    <a:pt x="1954312" y="215374"/>
                    <a:pt x="1958340" y="214630"/>
                    <a:pt x="1962150" y="213360"/>
                  </a:cubicBezTo>
                  <a:cubicBezTo>
                    <a:pt x="1988946" y="222292"/>
                    <a:pt x="1956828" y="212473"/>
                    <a:pt x="2007870" y="220980"/>
                  </a:cubicBezTo>
                  <a:cubicBezTo>
                    <a:pt x="2011831" y="221640"/>
                    <a:pt x="2015490" y="223520"/>
                    <a:pt x="2019300" y="224790"/>
                  </a:cubicBezTo>
                  <a:cubicBezTo>
                    <a:pt x="2038430" y="253486"/>
                    <a:pt x="2012637" y="220348"/>
                    <a:pt x="2042160" y="240030"/>
                  </a:cubicBezTo>
                  <a:cubicBezTo>
                    <a:pt x="2045970" y="242570"/>
                    <a:pt x="2046054" y="248798"/>
                    <a:pt x="2049780" y="251460"/>
                  </a:cubicBezTo>
                  <a:cubicBezTo>
                    <a:pt x="2055345" y="255435"/>
                    <a:pt x="2062480" y="256540"/>
                    <a:pt x="2068830" y="259080"/>
                  </a:cubicBezTo>
                  <a:cubicBezTo>
                    <a:pt x="2077965" y="286485"/>
                    <a:pt x="2063960" y="255184"/>
                    <a:pt x="2087880" y="274320"/>
                  </a:cubicBezTo>
                  <a:cubicBezTo>
                    <a:pt x="2091016" y="276829"/>
                    <a:pt x="2090819" y="281830"/>
                    <a:pt x="2091690" y="285750"/>
                  </a:cubicBezTo>
                  <a:cubicBezTo>
                    <a:pt x="2093366" y="293291"/>
                    <a:pt x="2091667" y="301903"/>
                    <a:pt x="2095500" y="308610"/>
                  </a:cubicBezTo>
                  <a:cubicBezTo>
                    <a:pt x="2097493" y="312097"/>
                    <a:pt x="2103239" y="310838"/>
                    <a:pt x="2106930" y="312420"/>
                  </a:cubicBezTo>
                  <a:cubicBezTo>
                    <a:pt x="2141831" y="327378"/>
                    <a:pt x="2100400" y="318226"/>
                    <a:pt x="2167890" y="323850"/>
                  </a:cubicBezTo>
                  <a:cubicBezTo>
                    <a:pt x="2170430" y="327660"/>
                    <a:pt x="2171992" y="332349"/>
                    <a:pt x="2175510" y="335280"/>
                  </a:cubicBezTo>
                  <a:cubicBezTo>
                    <a:pt x="2184774" y="343000"/>
                    <a:pt x="2195068" y="343589"/>
                    <a:pt x="2205990" y="346710"/>
                  </a:cubicBezTo>
                  <a:cubicBezTo>
                    <a:pt x="2244251" y="357642"/>
                    <a:pt x="2185017" y="342419"/>
                    <a:pt x="2232660" y="354330"/>
                  </a:cubicBezTo>
                  <a:cubicBezTo>
                    <a:pt x="2236470" y="356870"/>
                    <a:pt x="2239994" y="359902"/>
                    <a:pt x="2244090" y="361950"/>
                  </a:cubicBezTo>
                  <a:cubicBezTo>
                    <a:pt x="2247682" y="363746"/>
                    <a:pt x="2251512" y="365501"/>
                    <a:pt x="2255520" y="365760"/>
                  </a:cubicBezTo>
                  <a:cubicBezTo>
                    <a:pt x="2291029" y="368051"/>
                    <a:pt x="2326640" y="368300"/>
                    <a:pt x="2362200" y="369570"/>
                  </a:cubicBezTo>
                  <a:cubicBezTo>
                    <a:pt x="2376170" y="370840"/>
                    <a:pt x="2390296" y="370942"/>
                    <a:pt x="2404110" y="373380"/>
                  </a:cubicBezTo>
                  <a:cubicBezTo>
                    <a:pt x="2412020" y="374776"/>
                    <a:pt x="2419350" y="378460"/>
                    <a:pt x="2426970" y="381000"/>
                  </a:cubicBezTo>
                  <a:cubicBezTo>
                    <a:pt x="2443368" y="386466"/>
                    <a:pt x="2434504" y="383836"/>
                    <a:pt x="2453640" y="388620"/>
                  </a:cubicBezTo>
                  <a:cubicBezTo>
                    <a:pt x="2456180" y="384810"/>
                    <a:pt x="2458329" y="380708"/>
                    <a:pt x="2461260" y="377190"/>
                  </a:cubicBezTo>
                  <a:cubicBezTo>
                    <a:pt x="2464709" y="373051"/>
                    <a:pt x="2470073" y="370470"/>
                    <a:pt x="2472690" y="365760"/>
                  </a:cubicBezTo>
                  <a:cubicBezTo>
                    <a:pt x="2478069" y="356077"/>
                    <a:pt x="2481711" y="324653"/>
                    <a:pt x="2495550" y="320040"/>
                  </a:cubicBezTo>
                  <a:cubicBezTo>
                    <a:pt x="2499360" y="318770"/>
                    <a:pt x="2503469" y="318180"/>
                    <a:pt x="2506980" y="316230"/>
                  </a:cubicBezTo>
                  <a:cubicBezTo>
                    <a:pt x="2514986" y="311782"/>
                    <a:pt x="2521152" y="303886"/>
                    <a:pt x="2529840" y="300990"/>
                  </a:cubicBezTo>
                  <a:cubicBezTo>
                    <a:pt x="2537460" y="298450"/>
                    <a:pt x="2546017" y="297825"/>
                    <a:pt x="2552700" y="293370"/>
                  </a:cubicBezTo>
                  <a:cubicBezTo>
                    <a:pt x="2567472" y="283522"/>
                    <a:pt x="2559786" y="287198"/>
                    <a:pt x="2575560" y="281940"/>
                  </a:cubicBezTo>
                  <a:cubicBezTo>
                    <a:pt x="2575692" y="281973"/>
                    <a:pt x="2600408" y="287738"/>
                    <a:pt x="2602230" y="289560"/>
                  </a:cubicBezTo>
                  <a:cubicBezTo>
                    <a:pt x="2606246" y="293576"/>
                    <a:pt x="2605834" y="300784"/>
                    <a:pt x="2609850" y="304800"/>
                  </a:cubicBezTo>
                  <a:cubicBezTo>
                    <a:pt x="2612690" y="307640"/>
                    <a:pt x="2617319" y="307950"/>
                    <a:pt x="2621280" y="308610"/>
                  </a:cubicBezTo>
                  <a:cubicBezTo>
                    <a:pt x="2632624" y="310501"/>
                    <a:pt x="2644140" y="311150"/>
                    <a:pt x="2655570" y="312420"/>
                  </a:cubicBezTo>
                  <a:cubicBezTo>
                    <a:pt x="2667000" y="320040"/>
                    <a:pt x="2668270" y="318770"/>
                    <a:pt x="2674620" y="331470"/>
                  </a:cubicBezTo>
                  <a:cubicBezTo>
                    <a:pt x="2676416" y="335062"/>
                    <a:pt x="2676202" y="339558"/>
                    <a:pt x="2678430" y="342900"/>
                  </a:cubicBezTo>
                  <a:cubicBezTo>
                    <a:pt x="2684297" y="351701"/>
                    <a:pt x="2692856" y="356327"/>
                    <a:pt x="2701290" y="361950"/>
                  </a:cubicBezTo>
                  <a:cubicBezTo>
                    <a:pt x="2703830" y="365760"/>
                    <a:pt x="2705672" y="370142"/>
                    <a:pt x="2708910" y="373380"/>
                  </a:cubicBezTo>
                  <a:cubicBezTo>
                    <a:pt x="2722663" y="387133"/>
                    <a:pt x="2738908" y="383182"/>
                    <a:pt x="2758440" y="384810"/>
                  </a:cubicBezTo>
                  <a:cubicBezTo>
                    <a:pt x="2760971" y="385021"/>
                    <a:pt x="2763520" y="384810"/>
                    <a:pt x="2766060" y="384810"/>
                  </a:cubicBezTo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Volný tvar 13"/>
          <p:cNvSpPr/>
          <p:nvPr/>
        </p:nvSpPr>
        <p:spPr>
          <a:xfrm>
            <a:off x="3131840" y="3861048"/>
            <a:ext cx="3597096" cy="2376264"/>
          </a:xfrm>
          <a:custGeom>
            <a:avLst/>
            <a:gdLst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613954 w 3814354"/>
              <a:gd name="connsiteY3" fmla="*/ 573160 h 2493400"/>
              <a:gd name="connsiteX4" fmla="*/ 653143 w 3814354"/>
              <a:gd name="connsiteY4" fmla="*/ 821354 h 2493400"/>
              <a:gd name="connsiteX5" fmla="*/ 666206 w 3814354"/>
              <a:gd name="connsiteY5" fmla="*/ 860542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613954 w 3814354"/>
              <a:gd name="connsiteY3" fmla="*/ 573160 h 2493400"/>
              <a:gd name="connsiteX4" fmla="*/ 653143 w 3814354"/>
              <a:gd name="connsiteY4" fmla="*/ 821354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511645 w 3814354"/>
              <a:gd name="connsiteY3" fmla="*/ 623350 h 2493400"/>
              <a:gd name="connsiteX4" fmla="*/ 653143 w 3814354"/>
              <a:gd name="connsiteY4" fmla="*/ 821354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511645 w 3814354"/>
              <a:gd name="connsiteY3" fmla="*/ 623350 h 2493400"/>
              <a:gd name="connsiteX4" fmla="*/ 438251 w 3814354"/>
              <a:gd name="connsiteY4" fmla="*/ 857106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438251 w 3814354"/>
              <a:gd name="connsiteY2" fmla="*/ 54543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85038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11645 w 3814354"/>
              <a:gd name="connsiteY3" fmla="*/ 623350 h 2493400"/>
              <a:gd name="connsiteX4" fmla="*/ 585038 w 3814354"/>
              <a:gd name="connsiteY4" fmla="*/ 779188 h 2493400"/>
              <a:gd name="connsiteX5" fmla="*/ 585038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85038 w 3814354"/>
              <a:gd name="connsiteY3" fmla="*/ 623350 h 2493400"/>
              <a:gd name="connsiteX4" fmla="*/ 585038 w 3814354"/>
              <a:gd name="connsiteY4" fmla="*/ 779188 h 2493400"/>
              <a:gd name="connsiteX5" fmla="*/ 585038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683726 w 3814354"/>
              <a:gd name="connsiteY46" fmla="*/ 611890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261257 w 3814354"/>
              <a:gd name="connsiteY115" fmla="*/ 141627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683726 w 3814354"/>
              <a:gd name="connsiteY46" fmla="*/ 611890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261257 w 3814354"/>
              <a:gd name="connsiteY115" fmla="*/ 141627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683726 w 3814354"/>
              <a:gd name="connsiteY46" fmla="*/ 611890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594173 w 3814354"/>
              <a:gd name="connsiteY46" fmla="*/ 701269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594173 w 3814354"/>
              <a:gd name="connsiteY46" fmla="*/ 701269 h 2571319"/>
              <a:gd name="connsiteX47" fmla="*/ 3775166 w 3814354"/>
              <a:gd name="connsiteY47" fmla="*/ 729456 h 2571319"/>
              <a:gd name="connsiteX48" fmla="*/ 3594173 w 3814354"/>
              <a:gd name="connsiteY48" fmla="*/ 857106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594173 w 3814354"/>
              <a:gd name="connsiteY46" fmla="*/ 701269 h 2571319"/>
              <a:gd name="connsiteX47" fmla="*/ 3594173 w 3814354"/>
              <a:gd name="connsiteY47" fmla="*/ 701269 h 2571319"/>
              <a:gd name="connsiteX48" fmla="*/ 3594173 w 3814354"/>
              <a:gd name="connsiteY48" fmla="*/ 857106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08845"/>
              <a:gd name="connsiteY0" fmla="*/ 0 h 2571319"/>
              <a:gd name="connsiteX1" fmla="*/ 561703 w 3808845"/>
              <a:gd name="connsiteY1" fmla="*/ 494324 h 2571319"/>
              <a:gd name="connsiteX2" fmla="*/ 585038 w 3808845"/>
              <a:gd name="connsiteY2" fmla="*/ 623350 h 2571319"/>
              <a:gd name="connsiteX3" fmla="*/ 585038 w 3808845"/>
              <a:gd name="connsiteY3" fmla="*/ 701269 h 2571319"/>
              <a:gd name="connsiteX4" fmla="*/ 585038 w 3808845"/>
              <a:gd name="connsiteY4" fmla="*/ 857107 h 2571319"/>
              <a:gd name="connsiteX5" fmla="*/ 585038 w 3808845"/>
              <a:gd name="connsiteY5" fmla="*/ 1012944 h 2571319"/>
              <a:gd name="connsiteX6" fmla="*/ 718457 w 3808845"/>
              <a:gd name="connsiteY6" fmla="*/ 1016839 h 2571319"/>
              <a:gd name="connsiteX7" fmla="*/ 757646 w 3808845"/>
              <a:gd name="connsiteY7" fmla="*/ 1029901 h 2571319"/>
              <a:gd name="connsiteX8" fmla="*/ 992777 w 3808845"/>
              <a:gd name="connsiteY8" fmla="*/ 1016839 h 2571319"/>
              <a:gd name="connsiteX9" fmla="*/ 1031966 w 3808845"/>
              <a:gd name="connsiteY9" fmla="*/ 1003776 h 2571319"/>
              <a:gd name="connsiteX10" fmla="*/ 1162594 w 3808845"/>
              <a:gd name="connsiteY10" fmla="*/ 964587 h 2571319"/>
              <a:gd name="connsiteX11" fmla="*/ 1201783 w 3808845"/>
              <a:gd name="connsiteY11" fmla="*/ 951524 h 2571319"/>
              <a:gd name="connsiteX12" fmla="*/ 1240972 w 3808845"/>
              <a:gd name="connsiteY12" fmla="*/ 938461 h 2571319"/>
              <a:gd name="connsiteX13" fmla="*/ 1358537 w 3808845"/>
              <a:gd name="connsiteY13" fmla="*/ 860084 h 2571319"/>
              <a:gd name="connsiteX14" fmla="*/ 1397726 w 3808845"/>
              <a:gd name="connsiteY14" fmla="*/ 833959 h 2571319"/>
              <a:gd name="connsiteX15" fmla="*/ 1436914 w 3808845"/>
              <a:gd name="connsiteY15" fmla="*/ 820896 h 2571319"/>
              <a:gd name="connsiteX16" fmla="*/ 1515292 w 3808845"/>
              <a:gd name="connsiteY16" fmla="*/ 768644 h 2571319"/>
              <a:gd name="connsiteX17" fmla="*/ 1554480 w 3808845"/>
              <a:gd name="connsiteY17" fmla="*/ 742519 h 2571319"/>
              <a:gd name="connsiteX18" fmla="*/ 1593669 w 3808845"/>
              <a:gd name="connsiteY18" fmla="*/ 729456 h 2571319"/>
              <a:gd name="connsiteX19" fmla="*/ 1724297 w 3808845"/>
              <a:gd name="connsiteY19" fmla="*/ 638016 h 2571319"/>
              <a:gd name="connsiteX20" fmla="*/ 1815737 w 3808845"/>
              <a:gd name="connsiteY20" fmla="*/ 559639 h 2571319"/>
              <a:gd name="connsiteX21" fmla="*/ 1854926 w 3808845"/>
              <a:gd name="connsiteY21" fmla="*/ 546576 h 2571319"/>
              <a:gd name="connsiteX22" fmla="*/ 1894114 w 3808845"/>
              <a:gd name="connsiteY22" fmla="*/ 520450 h 2571319"/>
              <a:gd name="connsiteX23" fmla="*/ 1985554 w 3808845"/>
              <a:gd name="connsiteY23" fmla="*/ 468199 h 2571319"/>
              <a:gd name="connsiteX24" fmla="*/ 2063932 w 3808845"/>
              <a:gd name="connsiteY24" fmla="*/ 389821 h 2571319"/>
              <a:gd name="connsiteX25" fmla="*/ 2155372 w 3808845"/>
              <a:gd name="connsiteY25" fmla="*/ 337570 h 2571319"/>
              <a:gd name="connsiteX26" fmla="*/ 2181497 w 3808845"/>
              <a:gd name="connsiteY26" fmla="*/ 298381 h 2571319"/>
              <a:gd name="connsiteX27" fmla="*/ 2233749 w 3808845"/>
              <a:gd name="connsiteY27" fmla="*/ 285319 h 2571319"/>
              <a:gd name="connsiteX28" fmla="*/ 2272937 w 3808845"/>
              <a:gd name="connsiteY28" fmla="*/ 272256 h 2571319"/>
              <a:gd name="connsiteX29" fmla="*/ 2312126 w 3808845"/>
              <a:gd name="connsiteY29" fmla="*/ 246130 h 2571319"/>
              <a:gd name="connsiteX30" fmla="*/ 2351314 w 3808845"/>
              <a:gd name="connsiteY30" fmla="*/ 233067 h 2571319"/>
              <a:gd name="connsiteX31" fmla="*/ 2429692 w 3808845"/>
              <a:gd name="connsiteY31" fmla="*/ 193879 h 2571319"/>
              <a:gd name="connsiteX32" fmla="*/ 2508069 w 3808845"/>
              <a:gd name="connsiteY32" fmla="*/ 141627 h 2571319"/>
              <a:gd name="connsiteX33" fmla="*/ 2547257 w 3808845"/>
              <a:gd name="connsiteY33" fmla="*/ 128564 h 2571319"/>
              <a:gd name="connsiteX34" fmla="*/ 2625634 w 3808845"/>
              <a:gd name="connsiteY34" fmla="*/ 89376 h 2571319"/>
              <a:gd name="connsiteX35" fmla="*/ 2808514 w 3808845"/>
              <a:gd name="connsiteY35" fmla="*/ 115501 h 2571319"/>
              <a:gd name="connsiteX36" fmla="*/ 2939143 w 3808845"/>
              <a:gd name="connsiteY36" fmla="*/ 206941 h 2571319"/>
              <a:gd name="connsiteX37" fmla="*/ 2978332 w 3808845"/>
              <a:gd name="connsiteY37" fmla="*/ 220004 h 2571319"/>
              <a:gd name="connsiteX38" fmla="*/ 3082834 w 3808845"/>
              <a:gd name="connsiteY38" fmla="*/ 246130 h 2571319"/>
              <a:gd name="connsiteX39" fmla="*/ 3161212 w 3808845"/>
              <a:gd name="connsiteY39" fmla="*/ 272256 h 2571319"/>
              <a:gd name="connsiteX40" fmla="*/ 3304903 w 3808845"/>
              <a:gd name="connsiteY40" fmla="*/ 350633 h 2571319"/>
              <a:gd name="connsiteX41" fmla="*/ 3344092 w 3808845"/>
              <a:gd name="connsiteY41" fmla="*/ 363696 h 2571319"/>
              <a:gd name="connsiteX42" fmla="*/ 3422469 w 3808845"/>
              <a:gd name="connsiteY42" fmla="*/ 415947 h 2571319"/>
              <a:gd name="connsiteX43" fmla="*/ 3500846 w 3808845"/>
              <a:gd name="connsiteY43" fmla="*/ 455136 h 2571319"/>
              <a:gd name="connsiteX44" fmla="*/ 3540034 w 3808845"/>
              <a:gd name="connsiteY44" fmla="*/ 468199 h 2571319"/>
              <a:gd name="connsiteX45" fmla="*/ 3657600 w 3808845"/>
              <a:gd name="connsiteY45" fmla="*/ 572701 h 2571319"/>
              <a:gd name="connsiteX46" fmla="*/ 3594173 w 3808845"/>
              <a:gd name="connsiteY46" fmla="*/ 701269 h 2571319"/>
              <a:gd name="connsiteX47" fmla="*/ 3594173 w 3808845"/>
              <a:gd name="connsiteY47" fmla="*/ 701269 h 2571319"/>
              <a:gd name="connsiteX48" fmla="*/ 3594173 w 3808845"/>
              <a:gd name="connsiteY48" fmla="*/ 857106 h 2571319"/>
              <a:gd name="connsiteX49" fmla="*/ 3594173 w 3808845"/>
              <a:gd name="connsiteY49" fmla="*/ 935025 h 2571319"/>
              <a:gd name="connsiteX50" fmla="*/ 3801292 w 3808845"/>
              <a:gd name="connsiteY50" fmla="*/ 1134404 h 2571319"/>
              <a:gd name="connsiteX51" fmla="*/ 3788229 w 3808845"/>
              <a:gd name="connsiteY51" fmla="*/ 1173593 h 2571319"/>
              <a:gd name="connsiteX52" fmla="*/ 3775166 w 3808845"/>
              <a:gd name="connsiteY52" fmla="*/ 1225844 h 2571319"/>
              <a:gd name="connsiteX53" fmla="*/ 3749040 w 3808845"/>
              <a:gd name="connsiteY53" fmla="*/ 1304221 h 2571319"/>
              <a:gd name="connsiteX54" fmla="*/ 3735977 w 3808845"/>
              <a:gd name="connsiteY54" fmla="*/ 1343410 h 2571319"/>
              <a:gd name="connsiteX55" fmla="*/ 3709852 w 3808845"/>
              <a:gd name="connsiteY55" fmla="*/ 1421787 h 2571319"/>
              <a:gd name="connsiteX56" fmla="*/ 3696789 w 3808845"/>
              <a:gd name="connsiteY56" fmla="*/ 1460976 h 2571319"/>
              <a:gd name="connsiteX57" fmla="*/ 3579223 w 3808845"/>
              <a:gd name="connsiteY57" fmla="*/ 1578541 h 2571319"/>
              <a:gd name="connsiteX58" fmla="*/ 3540034 w 3808845"/>
              <a:gd name="connsiteY58" fmla="*/ 1617730 h 2571319"/>
              <a:gd name="connsiteX59" fmla="*/ 3500846 w 3808845"/>
              <a:gd name="connsiteY59" fmla="*/ 1643856 h 2571319"/>
              <a:gd name="connsiteX60" fmla="*/ 3409406 w 3808845"/>
              <a:gd name="connsiteY60" fmla="*/ 1735296 h 2571319"/>
              <a:gd name="connsiteX61" fmla="*/ 3344092 w 3808845"/>
              <a:gd name="connsiteY61" fmla="*/ 1800610 h 2571319"/>
              <a:gd name="connsiteX62" fmla="*/ 3239589 w 3808845"/>
              <a:gd name="connsiteY62" fmla="*/ 1957364 h 2571319"/>
              <a:gd name="connsiteX63" fmla="*/ 3213463 w 3808845"/>
              <a:gd name="connsiteY63" fmla="*/ 1996553 h 2571319"/>
              <a:gd name="connsiteX64" fmla="*/ 3187337 w 3808845"/>
              <a:gd name="connsiteY64" fmla="*/ 2035741 h 2571319"/>
              <a:gd name="connsiteX65" fmla="*/ 3122023 w 3808845"/>
              <a:gd name="connsiteY65" fmla="*/ 2127181 h 2571319"/>
              <a:gd name="connsiteX66" fmla="*/ 3056709 w 3808845"/>
              <a:gd name="connsiteY66" fmla="*/ 2205559 h 2571319"/>
              <a:gd name="connsiteX67" fmla="*/ 3004457 w 3808845"/>
              <a:gd name="connsiteY67" fmla="*/ 2270873 h 2571319"/>
              <a:gd name="connsiteX68" fmla="*/ 2965269 w 3808845"/>
              <a:gd name="connsiteY68" fmla="*/ 2349250 h 2571319"/>
              <a:gd name="connsiteX69" fmla="*/ 2913017 w 3808845"/>
              <a:gd name="connsiteY69" fmla="*/ 2427627 h 2571319"/>
              <a:gd name="connsiteX70" fmla="*/ 2886892 w 3808845"/>
              <a:gd name="connsiteY70" fmla="*/ 2466816 h 2571319"/>
              <a:gd name="connsiteX71" fmla="*/ 2808514 w 3808845"/>
              <a:gd name="connsiteY71" fmla="*/ 2519067 h 2571319"/>
              <a:gd name="connsiteX72" fmla="*/ 2782389 w 3808845"/>
              <a:gd name="connsiteY72" fmla="*/ 2558256 h 2571319"/>
              <a:gd name="connsiteX73" fmla="*/ 2743200 w 3808845"/>
              <a:gd name="connsiteY73" fmla="*/ 2571319 h 2571319"/>
              <a:gd name="connsiteX74" fmla="*/ 2390503 w 3808845"/>
              <a:gd name="connsiteY74" fmla="*/ 2558256 h 2571319"/>
              <a:gd name="connsiteX75" fmla="*/ 2272937 w 3808845"/>
              <a:gd name="connsiteY75" fmla="*/ 2519067 h 2571319"/>
              <a:gd name="connsiteX76" fmla="*/ 2233749 w 3808845"/>
              <a:gd name="connsiteY76" fmla="*/ 2506004 h 2571319"/>
              <a:gd name="connsiteX77" fmla="*/ 2194560 w 3808845"/>
              <a:gd name="connsiteY77" fmla="*/ 2492941 h 2571319"/>
              <a:gd name="connsiteX78" fmla="*/ 2050869 w 3808845"/>
              <a:gd name="connsiteY78" fmla="*/ 2440690 h 2571319"/>
              <a:gd name="connsiteX79" fmla="*/ 1959429 w 3808845"/>
              <a:gd name="connsiteY79" fmla="*/ 2414564 h 2571319"/>
              <a:gd name="connsiteX80" fmla="*/ 1854926 w 3808845"/>
              <a:gd name="connsiteY80" fmla="*/ 2401501 h 2571319"/>
              <a:gd name="connsiteX81" fmla="*/ 1619794 w 3808845"/>
              <a:gd name="connsiteY81" fmla="*/ 2375376 h 2571319"/>
              <a:gd name="connsiteX82" fmla="*/ 1502229 w 3808845"/>
              <a:gd name="connsiteY82" fmla="*/ 2323124 h 2571319"/>
              <a:gd name="connsiteX83" fmla="*/ 1410789 w 3808845"/>
              <a:gd name="connsiteY83" fmla="*/ 2283936 h 2571319"/>
              <a:gd name="connsiteX84" fmla="*/ 1332412 w 3808845"/>
              <a:gd name="connsiteY84" fmla="*/ 2218621 h 2571319"/>
              <a:gd name="connsiteX85" fmla="*/ 1293223 w 3808845"/>
              <a:gd name="connsiteY85" fmla="*/ 2205559 h 2571319"/>
              <a:gd name="connsiteX86" fmla="*/ 1214846 w 3808845"/>
              <a:gd name="connsiteY86" fmla="*/ 2153307 h 2571319"/>
              <a:gd name="connsiteX87" fmla="*/ 1175657 w 3808845"/>
              <a:gd name="connsiteY87" fmla="*/ 2127181 h 2571319"/>
              <a:gd name="connsiteX88" fmla="*/ 1097280 w 3808845"/>
              <a:gd name="connsiteY88" fmla="*/ 2074930 h 2571319"/>
              <a:gd name="connsiteX89" fmla="*/ 1005840 w 3808845"/>
              <a:gd name="connsiteY89" fmla="*/ 2009616 h 2571319"/>
              <a:gd name="connsiteX90" fmla="*/ 914400 w 3808845"/>
              <a:gd name="connsiteY90" fmla="*/ 1931239 h 2571319"/>
              <a:gd name="connsiteX91" fmla="*/ 888274 w 3808845"/>
              <a:gd name="connsiteY91" fmla="*/ 1892050 h 2571319"/>
              <a:gd name="connsiteX92" fmla="*/ 809897 w 3808845"/>
              <a:gd name="connsiteY92" fmla="*/ 1839799 h 2571319"/>
              <a:gd name="connsiteX93" fmla="*/ 783772 w 3808845"/>
              <a:gd name="connsiteY93" fmla="*/ 1800610 h 2571319"/>
              <a:gd name="connsiteX94" fmla="*/ 692332 w 3808845"/>
              <a:gd name="connsiteY94" fmla="*/ 1709170 h 2571319"/>
              <a:gd name="connsiteX95" fmla="*/ 627017 w 3808845"/>
              <a:gd name="connsiteY95" fmla="*/ 1630793 h 2571319"/>
              <a:gd name="connsiteX96" fmla="*/ 561703 w 3808845"/>
              <a:gd name="connsiteY96" fmla="*/ 1552416 h 2571319"/>
              <a:gd name="connsiteX97" fmla="*/ 431074 w 3808845"/>
              <a:gd name="connsiteY97" fmla="*/ 1460976 h 2571319"/>
              <a:gd name="connsiteX98" fmla="*/ 391886 w 3808845"/>
              <a:gd name="connsiteY98" fmla="*/ 1421787 h 2571319"/>
              <a:gd name="connsiteX99" fmla="*/ 352697 w 3808845"/>
              <a:gd name="connsiteY99" fmla="*/ 1395661 h 2571319"/>
              <a:gd name="connsiteX100" fmla="*/ 313509 w 3808845"/>
              <a:gd name="connsiteY100" fmla="*/ 1356473 h 2571319"/>
              <a:gd name="connsiteX101" fmla="*/ 261257 w 3808845"/>
              <a:gd name="connsiteY101" fmla="*/ 1330347 h 2571319"/>
              <a:gd name="connsiteX102" fmla="*/ 195943 w 3808845"/>
              <a:gd name="connsiteY102" fmla="*/ 1278096 h 2571319"/>
              <a:gd name="connsiteX103" fmla="*/ 169817 w 3808845"/>
              <a:gd name="connsiteY103" fmla="*/ 1238907 h 2571319"/>
              <a:gd name="connsiteX104" fmla="*/ 130629 w 3808845"/>
              <a:gd name="connsiteY104" fmla="*/ 1212781 h 2571319"/>
              <a:gd name="connsiteX105" fmla="*/ 104503 w 3808845"/>
              <a:gd name="connsiteY105" fmla="*/ 1173593 h 2571319"/>
              <a:gd name="connsiteX106" fmla="*/ 65314 w 3808845"/>
              <a:gd name="connsiteY106" fmla="*/ 1121341 h 2571319"/>
              <a:gd name="connsiteX107" fmla="*/ 52252 w 3808845"/>
              <a:gd name="connsiteY107" fmla="*/ 1082153 h 2571319"/>
              <a:gd name="connsiteX108" fmla="*/ 26126 w 3808845"/>
              <a:gd name="connsiteY108" fmla="*/ 1042964 h 2571319"/>
              <a:gd name="connsiteX109" fmla="*/ 13063 w 3808845"/>
              <a:gd name="connsiteY109" fmla="*/ 990713 h 2571319"/>
              <a:gd name="connsiteX110" fmla="*/ 0 w 3808845"/>
              <a:gd name="connsiteY110" fmla="*/ 951524 h 2571319"/>
              <a:gd name="connsiteX111" fmla="*/ 13063 w 3808845"/>
              <a:gd name="connsiteY111" fmla="*/ 415947 h 2571319"/>
              <a:gd name="connsiteX112" fmla="*/ 52252 w 3808845"/>
              <a:gd name="connsiteY112" fmla="*/ 246130 h 2571319"/>
              <a:gd name="connsiteX113" fmla="*/ 130629 w 3808845"/>
              <a:gd name="connsiteY113" fmla="*/ 193879 h 2571319"/>
              <a:gd name="connsiteX114" fmla="*/ 169817 w 3808845"/>
              <a:gd name="connsiteY114" fmla="*/ 167753 h 2571319"/>
              <a:gd name="connsiteX115" fmla="*/ 364858 w 3808845"/>
              <a:gd name="connsiteY115" fmla="*/ 0 h 2571319"/>
              <a:gd name="connsiteX116" fmla="*/ 585038 w 3808845"/>
              <a:gd name="connsiteY116" fmla="*/ 0 h 2571319"/>
              <a:gd name="connsiteX0" fmla="*/ 585038 w 3792012"/>
              <a:gd name="connsiteY0" fmla="*/ 0 h 2571319"/>
              <a:gd name="connsiteX1" fmla="*/ 561703 w 3792012"/>
              <a:gd name="connsiteY1" fmla="*/ 494324 h 2571319"/>
              <a:gd name="connsiteX2" fmla="*/ 585038 w 3792012"/>
              <a:gd name="connsiteY2" fmla="*/ 623350 h 2571319"/>
              <a:gd name="connsiteX3" fmla="*/ 585038 w 3792012"/>
              <a:gd name="connsiteY3" fmla="*/ 701269 h 2571319"/>
              <a:gd name="connsiteX4" fmla="*/ 585038 w 3792012"/>
              <a:gd name="connsiteY4" fmla="*/ 857107 h 2571319"/>
              <a:gd name="connsiteX5" fmla="*/ 585038 w 3792012"/>
              <a:gd name="connsiteY5" fmla="*/ 1012944 h 2571319"/>
              <a:gd name="connsiteX6" fmla="*/ 718457 w 3792012"/>
              <a:gd name="connsiteY6" fmla="*/ 1016839 h 2571319"/>
              <a:gd name="connsiteX7" fmla="*/ 757646 w 3792012"/>
              <a:gd name="connsiteY7" fmla="*/ 1029901 h 2571319"/>
              <a:gd name="connsiteX8" fmla="*/ 992777 w 3792012"/>
              <a:gd name="connsiteY8" fmla="*/ 1016839 h 2571319"/>
              <a:gd name="connsiteX9" fmla="*/ 1031966 w 3792012"/>
              <a:gd name="connsiteY9" fmla="*/ 1003776 h 2571319"/>
              <a:gd name="connsiteX10" fmla="*/ 1162594 w 3792012"/>
              <a:gd name="connsiteY10" fmla="*/ 964587 h 2571319"/>
              <a:gd name="connsiteX11" fmla="*/ 1201783 w 3792012"/>
              <a:gd name="connsiteY11" fmla="*/ 951524 h 2571319"/>
              <a:gd name="connsiteX12" fmla="*/ 1240972 w 3792012"/>
              <a:gd name="connsiteY12" fmla="*/ 938461 h 2571319"/>
              <a:gd name="connsiteX13" fmla="*/ 1358537 w 3792012"/>
              <a:gd name="connsiteY13" fmla="*/ 860084 h 2571319"/>
              <a:gd name="connsiteX14" fmla="*/ 1397726 w 3792012"/>
              <a:gd name="connsiteY14" fmla="*/ 833959 h 2571319"/>
              <a:gd name="connsiteX15" fmla="*/ 1436914 w 3792012"/>
              <a:gd name="connsiteY15" fmla="*/ 820896 h 2571319"/>
              <a:gd name="connsiteX16" fmla="*/ 1515292 w 3792012"/>
              <a:gd name="connsiteY16" fmla="*/ 768644 h 2571319"/>
              <a:gd name="connsiteX17" fmla="*/ 1554480 w 3792012"/>
              <a:gd name="connsiteY17" fmla="*/ 742519 h 2571319"/>
              <a:gd name="connsiteX18" fmla="*/ 1593669 w 3792012"/>
              <a:gd name="connsiteY18" fmla="*/ 729456 h 2571319"/>
              <a:gd name="connsiteX19" fmla="*/ 1724297 w 3792012"/>
              <a:gd name="connsiteY19" fmla="*/ 638016 h 2571319"/>
              <a:gd name="connsiteX20" fmla="*/ 1815737 w 3792012"/>
              <a:gd name="connsiteY20" fmla="*/ 559639 h 2571319"/>
              <a:gd name="connsiteX21" fmla="*/ 1854926 w 3792012"/>
              <a:gd name="connsiteY21" fmla="*/ 546576 h 2571319"/>
              <a:gd name="connsiteX22" fmla="*/ 1894114 w 3792012"/>
              <a:gd name="connsiteY22" fmla="*/ 520450 h 2571319"/>
              <a:gd name="connsiteX23" fmla="*/ 1985554 w 3792012"/>
              <a:gd name="connsiteY23" fmla="*/ 468199 h 2571319"/>
              <a:gd name="connsiteX24" fmla="*/ 2063932 w 3792012"/>
              <a:gd name="connsiteY24" fmla="*/ 389821 h 2571319"/>
              <a:gd name="connsiteX25" fmla="*/ 2155372 w 3792012"/>
              <a:gd name="connsiteY25" fmla="*/ 337570 h 2571319"/>
              <a:gd name="connsiteX26" fmla="*/ 2181497 w 3792012"/>
              <a:gd name="connsiteY26" fmla="*/ 298381 h 2571319"/>
              <a:gd name="connsiteX27" fmla="*/ 2233749 w 3792012"/>
              <a:gd name="connsiteY27" fmla="*/ 285319 h 2571319"/>
              <a:gd name="connsiteX28" fmla="*/ 2272937 w 3792012"/>
              <a:gd name="connsiteY28" fmla="*/ 272256 h 2571319"/>
              <a:gd name="connsiteX29" fmla="*/ 2312126 w 3792012"/>
              <a:gd name="connsiteY29" fmla="*/ 246130 h 2571319"/>
              <a:gd name="connsiteX30" fmla="*/ 2351314 w 3792012"/>
              <a:gd name="connsiteY30" fmla="*/ 233067 h 2571319"/>
              <a:gd name="connsiteX31" fmla="*/ 2429692 w 3792012"/>
              <a:gd name="connsiteY31" fmla="*/ 193879 h 2571319"/>
              <a:gd name="connsiteX32" fmla="*/ 2508069 w 3792012"/>
              <a:gd name="connsiteY32" fmla="*/ 141627 h 2571319"/>
              <a:gd name="connsiteX33" fmla="*/ 2547257 w 3792012"/>
              <a:gd name="connsiteY33" fmla="*/ 128564 h 2571319"/>
              <a:gd name="connsiteX34" fmla="*/ 2625634 w 3792012"/>
              <a:gd name="connsiteY34" fmla="*/ 89376 h 2571319"/>
              <a:gd name="connsiteX35" fmla="*/ 2808514 w 3792012"/>
              <a:gd name="connsiteY35" fmla="*/ 115501 h 2571319"/>
              <a:gd name="connsiteX36" fmla="*/ 2939143 w 3792012"/>
              <a:gd name="connsiteY36" fmla="*/ 206941 h 2571319"/>
              <a:gd name="connsiteX37" fmla="*/ 2978332 w 3792012"/>
              <a:gd name="connsiteY37" fmla="*/ 220004 h 2571319"/>
              <a:gd name="connsiteX38" fmla="*/ 3082834 w 3792012"/>
              <a:gd name="connsiteY38" fmla="*/ 246130 h 2571319"/>
              <a:gd name="connsiteX39" fmla="*/ 3161212 w 3792012"/>
              <a:gd name="connsiteY39" fmla="*/ 272256 h 2571319"/>
              <a:gd name="connsiteX40" fmla="*/ 3304903 w 3792012"/>
              <a:gd name="connsiteY40" fmla="*/ 350633 h 2571319"/>
              <a:gd name="connsiteX41" fmla="*/ 3344092 w 3792012"/>
              <a:gd name="connsiteY41" fmla="*/ 363696 h 2571319"/>
              <a:gd name="connsiteX42" fmla="*/ 3422469 w 3792012"/>
              <a:gd name="connsiteY42" fmla="*/ 415947 h 2571319"/>
              <a:gd name="connsiteX43" fmla="*/ 3500846 w 3792012"/>
              <a:gd name="connsiteY43" fmla="*/ 455136 h 2571319"/>
              <a:gd name="connsiteX44" fmla="*/ 3540034 w 3792012"/>
              <a:gd name="connsiteY44" fmla="*/ 468199 h 2571319"/>
              <a:gd name="connsiteX45" fmla="*/ 3657600 w 3792012"/>
              <a:gd name="connsiteY45" fmla="*/ 572701 h 2571319"/>
              <a:gd name="connsiteX46" fmla="*/ 3594173 w 3792012"/>
              <a:gd name="connsiteY46" fmla="*/ 701269 h 2571319"/>
              <a:gd name="connsiteX47" fmla="*/ 3594173 w 3792012"/>
              <a:gd name="connsiteY47" fmla="*/ 701269 h 2571319"/>
              <a:gd name="connsiteX48" fmla="*/ 3594173 w 3792012"/>
              <a:gd name="connsiteY48" fmla="*/ 857106 h 2571319"/>
              <a:gd name="connsiteX49" fmla="*/ 3594173 w 3792012"/>
              <a:gd name="connsiteY49" fmla="*/ 935025 h 2571319"/>
              <a:gd name="connsiteX50" fmla="*/ 3638736 w 3792012"/>
              <a:gd name="connsiteY50" fmla="*/ 1180426 h 2571319"/>
              <a:gd name="connsiteX51" fmla="*/ 3788229 w 3792012"/>
              <a:gd name="connsiteY51" fmla="*/ 1173593 h 2571319"/>
              <a:gd name="connsiteX52" fmla="*/ 3775166 w 3792012"/>
              <a:gd name="connsiteY52" fmla="*/ 1225844 h 2571319"/>
              <a:gd name="connsiteX53" fmla="*/ 3749040 w 3792012"/>
              <a:gd name="connsiteY53" fmla="*/ 1304221 h 2571319"/>
              <a:gd name="connsiteX54" fmla="*/ 3735977 w 3792012"/>
              <a:gd name="connsiteY54" fmla="*/ 1343410 h 2571319"/>
              <a:gd name="connsiteX55" fmla="*/ 3709852 w 3792012"/>
              <a:gd name="connsiteY55" fmla="*/ 1421787 h 2571319"/>
              <a:gd name="connsiteX56" fmla="*/ 3696789 w 3792012"/>
              <a:gd name="connsiteY56" fmla="*/ 1460976 h 2571319"/>
              <a:gd name="connsiteX57" fmla="*/ 3579223 w 3792012"/>
              <a:gd name="connsiteY57" fmla="*/ 1578541 h 2571319"/>
              <a:gd name="connsiteX58" fmla="*/ 3540034 w 3792012"/>
              <a:gd name="connsiteY58" fmla="*/ 1617730 h 2571319"/>
              <a:gd name="connsiteX59" fmla="*/ 3500846 w 3792012"/>
              <a:gd name="connsiteY59" fmla="*/ 1643856 h 2571319"/>
              <a:gd name="connsiteX60" fmla="*/ 3409406 w 3792012"/>
              <a:gd name="connsiteY60" fmla="*/ 1735296 h 2571319"/>
              <a:gd name="connsiteX61" fmla="*/ 3344092 w 3792012"/>
              <a:gd name="connsiteY61" fmla="*/ 1800610 h 2571319"/>
              <a:gd name="connsiteX62" fmla="*/ 3239589 w 3792012"/>
              <a:gd name="connsiteY62" fmla="*/ 1957364 h 2571319"/>
              <a:gd name="connsiteX63" fmla="*/ 3213463 w 3792012"/>
              <a:gd name="connsiteY63" fmla="*/ 1996553 h 2571319"/>
              <a:gd name="connsiteX64" fmla="*/ 3187337 w 3792012"/>
              <a:gd name="connsiteY64" fmla="*/ 2035741 h 2571319"/>
              <a:gd name="connsiteX65" fmla="*/ 3122023 w 3792012"/>
              <a:gd name="connsiteY65" fmla="*/ 2127181 h 2571319"/>
              <a:gd name="connsiteX66" fmla="*/ 3056709 w 3792012"/>
              <a:gd name="connsiteY66" fmla="*/ 2205559 h 2571319"/>
              <a:gd name="connsiteX67" fmla="*/ 3004457 w 3792012"/>
              <a:gd name="connsiteY67" fmla="*/ 2270873 h 2571319"/>
              <a:gd name="connsiteX68" fmla="*/ 2965269 w 3792012"/>
              <a:gd name="connsiteY68" fmla="*/ 2349250 h 2571319"/>
              <a:gd name="connsiteX69" fmla="*/ 2913017 w 3792012"/>
              <a:gd name="connsiteY69" fmla="*/ 2427627 h 2571319"/>
              <a:gd name="connsiteX70" fmla="*/ 2886892 w 3792012"/>
              <a:gd name="connsiteY70" fmla="*/ 2466816 h 2571319"/>
              <a:gd name="connsiteX71" fmla="*/ 2808514 w 3792012"/>
              <a:gd name="connsiteY71" fmla="*/ 2519067 h 2571319"/>
              <a:gd name="connsiteX72" fmla="*/ 2782389 w 3792012"/>
              <a:gd name="connsiteY72" fmla="*/ 2558256 h 2571319"/>
              <a:gd name="connsiteX73" fmla="*/ 2743200 w 3792012"/>
              <a:gd name="connsiteY73" fmla="*/ 2571319 h 2571319"/>
              <a:gd name="connsiteX74" fmla="*/ 2390503 w 3792012"/>
              <a:gd name="connsiteY74" fmla="*/ 2558256 h 2571319"/>
              <a:gd name="connsiteX75" fmla="*/ 2272937 w 3792012"/>
              <a:gd name="connsiteY75" fmla="*/ 2519067 h 2571319"/>
              <a:gd name="connsiteX76" fmla="*/ 2233749 w 3792012"/>
              <a:gd name="connsiteY76" fmla="*/ 2506004 h 2571319"/>
              <a:gd name="connsiteX77" fmla="*/ 2194560 w 3792012"/>
              <a:gd name="connsiteY77" fmla="*/ 2492941 h 2571319"/>
              <a:gd name="connsiteX78" fmla="*/ 2050869 w 3792012"/>
              <a:gd name="connsiteY78" fmla="*/ 2440690 h 2571319"/>
              <a:gd name="connsiteX79" fmla="*/ 1959429 w 3792012"/>
              <a:gd name="connsiteY79" fmla="*/ 2414564 h 2571319"/>
              <a:gd name="connsiteX80" fmla="*/ 1854926 w 3792012"/>
              <a:gd name="connsiteY80" fmla="*/ 2401501 h 2571319"/>
              <a:gd name="connsiteX81" fmla="*/ 1619794 w 3792012"/>
              <a:gd name="connsiteY81" fmla="*/ 2375376 h 2571319"/>
              <a:gd name="connsiteX82" fmla="*/ 1502229 w 3792012"/>
              <a:gd name="connsiteY82" fmla="*/ 2323124 h 2571319"/>
              <a:gd name="connsiteX83" fmla="*/ 1410789 w 3792012"/>
              <a:gd name="connsiteY83" fmla="*/ 2283936 h 2571319"/>
              <a:gd name="connsiteX84" fmla="*/ 1332412 w 3792012"/>
              <a:gd name="connsiteY84" fmla="*/ 2218621 h 2571319"/>
              <a:gd name="connsiteX85" fmla="*/ 1293223 w 3792012"/>
              <a:gd name="connsiteY85" fmla="*/ 2205559 h 2571319"/>
              <a:gd name="connsiteX86" fmla="*/ 1214846 w 3792012"/>
              <a:gd name="connsiteY86" fmla="*/ 2153307 h 2571319"/>
              <a:gd name="connsiteX87" fmla="*/ 1175657 w 3792012"/>
              <a:gd name="connsiteY87" fmla="*/ 2127181 h 2571319"/>
              <a:gd name="connsiteX88" fmla="*/ 1097280 w 3792012"/>
              <a:gd name="connsiteY88" fmla="*/ 2074930 h 2571319"/>
              <a:gd name="connsiteX89" fmla="*/ 1005840 w 3792012"/>
              <a:gd name="connsiteY89" fmla="*/ 2009616 h 2571319"/>
              <a:gd name="connsiteX90" fmla="*/ 914400 w 3792012"/>
              <a:gd name="connsiteY90" fmla="*/ 1931239 h 2571319"/>
              <a:gd name="connsiteX91" fmla="*/ 888274 w 3792012"/>
              <a:gd name="connsiteY91" fmla="*/ 1892050 h 2571319"/>
              <a:gd name="connsiteX92" fmla="*/ 809897 w 3792012"/>
              <a:gd name="connsiteY92" fmla="*/ 1839799 h 2571319"/>
              <a:gd name="connsiteX93" fmla="*/ 783772 w 3792012"/>
              <a:gd name="connsiteY93" fmla="*/ 1800610 h 2571319"/>
              <a:gd name="connsiteX94" fmla="*/ 692332 w 3792012"/>
              <a:gd name="connsiteY94" fmla="*/ 1709170 h 2571319"/>
              <a:gd name="connsiteX95" fmla="*/ 627017 w 3792012"/>
              <a:gd name="connsiteY95" fmla="*/ 1630793 h 2571319"/>
              <a:gd name="connsiteX96" fmla="*/ 561703 w 3792012"/>
              <a:gd name="connsiteY96" fmla="*/ 1552416 h 2571319"/>
              <a:gd name="connsiteX97" fmla="*/ 431074 w 3792012"/>
              <a:gd name="connsiteY97" fmla="*/ 1460976 h 2571319"/>
              <a:gd name="connsiteX98" fmla="*/ 391886 w 3792012"/>
              <a:gd name="connsiteY98" fmla="*/ 1421787 h 2571319"/>
              <a:gd name="connsiteX99" fmla="*/ 352697 w 3792012"/>
              <a:gd name="connsiteY99" fmla="*/ 1395661 h 2571319"/>
              <a:gd name="connsiteX100" fmla="*/ 313509 w 3792012"/>
              <a:gd name="connsiteY100" fmla="*/ 1356473 h 2571319"/>
              <a:gd name="connsiteX101" fmla="*/ 261257 w 3792012"/>
              <a:gd name="connsiteY101" fmla="*/ 1330347 h 2571319"/>
              <a:gd name="connsiteX102" fmla="*/ 195943 w 3792012"/>
              <a:gd name="connsiteY102" fmla="*/ 1278096 h 2571319"/>
              <a:gd name="connsiteX103" fmla="*/ 169817 w 3792012"/>
              <a:gd name="connsiteY103" fmla="*/ 1238907 h 2571319"/>
              <a:gd name="connsiteX104" fmla="*/ 130629 w 3792012"/>
              <a:gd name="connsiteY104" fmla="*/ 1212781 h 2571319"/>
              <a:gd name="connsiteX105" fmla="*/ 104503 w 3792012"/>
              <a:gd name="connsiteY105" fmla="*/ 1173593 h 2571319"/>
              <a:gd name="connsiteX106" fmla="*/ 65314 w 3792012"/>
              <a:gd name="connsiteY106" fmla="*/ 1121341 h 2571319"/>
              <a:gd name="connsiteX107" fmla="*/ 52252 w 3792012"/>
              <a:gd name="connsiteY107" fmla="*/ 1082153 h 2571319"/>
              <a:gd name="connsiteX108" fmla="*/ 26126 w 3792012"/>
              <a:gd name="connsiteY108" fmla="*/ 1042964 h 2571319"/>
              <a:gd name="connsiteX109" fmla="*/ 13063 w 3792012"/>
              <a:gd name="connsiteY109" fmla="*/ 990713 h 2571319"/>
              <a:gd name="connsiteX110" fmla="*/ 0 w 3792012"/>
              <a:gd name="connsiteY110" fmla="*/ 951524 h 2571319"/>
              <a:gd name="connsiteX111" fmla="*/ 13063 w 3792012"/>
              <a:gd name="connsiteY111" fmla="*/ 415947 h 2571319"/>
              <a:gd name="connsiteX112" fmla="*/ 52252 w 3792012"/>
              <a:gd name="connsiteY112" fmla="*/ 246130 h 2571319"/>
              <a:gd name="connsiteX113" fmla="*/ 130629 w 3792012"/>
              <a:gd name="connsiteY113" fmla="*/ 193879 h 2571319"/>
              <a:gd name="connsiteX114" fmla="*/ 169817 w 3792012"/>
              <a:gd name="connsiteY114" fmla="*/ 167753 h 2571319"/>
              <a:gd name="connsiteX115" fmla="*/ 364858 w 3792012"/>
              <a:gd name="connsiteY115" fmla="*/ 0 h 2571319"/>
              <a:gd name="connsiteX116" fmla="*/ 585038 w 3792012"/>
              <a:gd name="connsiteY116" fmla="*/ 0 h 2571319"/>
              <a:gd name="connsiteX0" fmla="*/ 585038 w 3792012"/>
              <a:gd name="connsiteY0" fmla="*/ 0 h 2571319"/>
              <a:gd name="connsiteX1" fmla="*/ 561703 w 3792012"/>
              <a:gd name="connsiteY1" fmla="*/ 494324 h 2571319"/>
              <a:gd name="connsiteX2" fmla="*/ 585038 w 3792012"/>
              <a:gd name="connsiteY2" fmla="*/ 623350 h 2571319"/>
              <a:gd name="connsiteX3" fmla="*/ 585038 w 3792012"/>
              <a:gd name="connsiteY3" fmla="*/ 701269 h 2571319"/>
              <a:gd name="connsiteX4" fmla="*/ 585038 w 3792012"/>
              <a:gd name="connsiteY4" fmla="*/ 857107 h 2571319"/>
              <a:gd name="connsiteX5" fmla="*/ 585038 w 3792012"/>
              <a:gd name="connsiteY5" fmla="*/ 1012944 h 2571319"/>
              <a:gd name="connsiteX6" fmla="*/ 718457 w 3792012"/>
              <a:gd name="connsiteY6" fmla="*/ 1016839 h 2571319"/>
              <a:gd name="connsiteX7" fmla="*/ 757646 w 3792012"/>
              <a:gd name="connsiteY7" fmla="*/ 1029901 h 2571319"/>
              <a:gd name="connsiteX8" fmla="*/ 992777 w 3792012"/>
              <a:gd name="connsiteY8" fmla="*/ 1016839 h 2571319"/>
              <a:gd name="connsiteX9" fmla="*/ 1031966 w 3792012"/>
              <a:gd name="connsiteY9" fmla="*/ 1003776 h 2571319"/>
              <a:gd name="connsiteX10" fmla="*/ 1162594 w 3792012"/>
              <a:gd name="connsiteY10" fmla="*/ 964587 h 2571319"/>
              <a:gd name="connsiteX11" fmla="*/ 1201783 w 3792012"/>
              <a:gd name="connsiteY11" fmla="*/ 951524 h 2571319"/>
              <a:gd name="connsiteX12" fmla="*/ 1240972 w 3792012"/>
              <a:gd name="connsiteY12" fmla="*/ 938461 h 2571319"/>
              <a:gd name="connsiteX13" fmla="*/ 1358537 w 3792012"/>
              <a:gd name="connsiteY13" fmla="*/ 860084 h 2571319"/>
              <a:gd name="connsiteX14" fmla="*/ 1397726 w 3792012"/>
              <a:gd name="connsiteY14" fmla="*/ 833959 h 2571319"/>
              <a:gd name="connsiteX15" fmla="*/ 1436914 w 3792012"/>
              <a:gd name="connsiteY15" fmla="*/ 820896 h 2571319"/>
              <a:gd name="connsiteX16" fmla="*/ 1515292 w 3792012"/>
              <a:gd name="connsiteY16" fmla="*/ 768644 h 2571319"/>
              <a:gd name="connsiteX17" fmla="*/ 1554480 w 3792012"/>
              <a:gd name="connsiteY17" fmla="*/ 742519 h 2571319"/>
              <a:gd name="connsiteX18" fmla="*/ 1593669 w 3792012"/>
              <a:gd name="connsiteY18" fmla="*/ 729456 h 2571319"/>
              <a:gd name="connsiteX19" fmla="*/ 1724297 w 3792012"/>
              <a:gd name="connsiteY19" fmla="*/ 638016 h 2571319"/>
              <a:gd name="connsiteX20" fmla="*/ 1815737 w 3792012"/>
              <a:gd name="connsiteY20" fmla="*/ 559639 h 2571319"/>
              <a:gd name="connsiteX21" fmla="*/ 1854926 w 3792012"/>
              <a:gd name="connsiteY21" fmla="*/ 546576 h 2571319"/>
              <a:gd name="connsiteX22" fmla="*/ 1894114 w 3792012"/>
              <a:gd name="connsiteY22" fmla="*/ 520450 h 2571319"/>
              <a:gd name="connsiteX23" fmla="*/ 1985554 w 3792012"/>
              <a:gd name="connsiteY23" fmla="*/ 468199 h 2571319"/>
              <a:gd name="connsiteX24" fmla="*/ 2063932 w 3792012"/>
              <a:gd name="connsiteY24" fmla="*/ 389821 h 2571319"/>
              <a:gd name="connsiteX25" fmla="*/ 2155372 w 3792012"/>
              <a:gd name="connsiteY25" fmla="*/ 337570 h 2571319"/>
              <a:gd name="connsiteX26" fmla="*/ 2181497 w 3792012"/>
              <a:gd name="connsiteY26" fmla="*/ 298381 h 2571319"/>
              <a:gd name="connsiteX27" fmla="*/ 2233749 w 3792012"/>
              <a:gd name="connsiteY27" fmla="*/ 285319 h 2571319"/>
              <a:gd name="connsiteX28" fmla="*/ 2272937 w 3792012"/>
              <a:gd name="connsiteY28" fmla="*/ 272256 h 2571319"/>
              <a:gd name="connsiteX29" fmla="*/ 2312126 w 3792012"/>
              <a:gd name="connsiteY29" fmla="*/ 246130 h 2571319"/>
              <a:gd name="connsiteX30" fmla="*/ 2351314 w 3792012"/>
              <a:gd name="connsiteY30" fmla="*/ 233067 h 2571319"/>
              <a:gd name="connsiteX31" fmla="*/ 2429692 w 3792012"/>
              <a:gd name="connsiteY31" fmla="*/ 193879 h 2571319"/>
              <a:gd name="connsiteX32" fmla="*/ 2508069 w 3792012"/>
              <a:gd name="connsiteY32" fmla="*/ 141627 h 2571319"/>
              <a:gd name="connsiteX33" fmla="*/ 2547257 w 3792012"/>
              <a:gd name="connsiteY33" fmla="*/ 128564 h 2571319"/>
              <a:gd name="connsiteX34" fmla="*/ 2625634 w 3792012"/>
              <a:gd name="connsiteY34" fmla="*/ 89376 h 2571319"/>
              <a:gd name="connsiteX35" fmla="*/ 2808514 w 3792012"/>
              <a:gd name="connsiteY35" fmla="*/ 115501 h 2571319"/>
              <a:gd name="connsiteX36" fmla="*/ 2939143 w 3792012"/>
              <a:gd name="connsiteY36" fmla="*/ 206941 h 2571319"/>
              <a:gd name="connsiteX37" fmla="*/ 2978332 w 3792012"/>
              <a:gd name="connsiteY37" fmla="*/ 220004 h 2571319"/>
              <a:gd name="connsiteX38" fmla="*/ 3082834 w 3792012"/>
              <a:gd name="connsiteY38" fmla="*/ 246130 h 2571319"/>
              <a:gd name="connsiteX39" fmla="*/ 3161212 w 3792012"/>
              <a:gd name="connsiteY39" fmla="*/ 272256 h 2571319"/>
              <a:gd name="connsiteX40" fmla="*/ 3304903 w 3792012"/>
              <a:gd name="connsiteY40" fmla="*/ 350633 h 2571319"/>
              <a:gd name="connsiteX41" fmla="*/ 3344092 w 3792012"/>
              <a:gd name="connsiteY41" fmla="*/ 363696 h 2571319"/>
              <a:gd name="connsiteX42" fmla="*/ 3422469 w 3792012"/>
              <a:gd name="connsiteY42" fmla="*/ 415947 h 2571319"/>
              <a:gd name="connsiteX43" fmla="*/ 3500846 w 3792012"/>
              <a:gd name="connsiteY43" fmla="*/ 455136 h 2571319"/>
              <a:gd name="connsiteX44" fmla="*/ 3540034 w 3792012"/>
              <a:gd name="connsiteY44" fmla="*/ 468199 h 2571319"/>
              <a:gd name="connsiteX45" fmla="*/ 3657600 w 3792012"/>
              <a:gd name="connsiteY45" fmla="*/ 572701 h 2571319"/>
              <a:gd name="connsiteX46" fmla="*/ 3594173 w 3792012"/>
              <a:gd name="connsiteY46" fmla="*/ 701269 h 2571319"/>
              <a:gd name="connsiteX47" fmla="*/ 3594173 w 3792012"/>
              <a:gd name="connsiteY47" fmla="*/ 701269 h 2571319"/>
              <a:gd name="connsiteX48" fmla="*/ 3594173 w 3792012"/>
              <a:gd name="connsiteY48" fmla="*/ 857106 h 2571319"/>
              <a:gd name="connsiteX49" fmla="*/ 3594173 w 3792012"/>
              <a:gd name="connsiteY49" fmla="*/ 935025 h 2571319"/>
              <a:gd name="connsiteX50" fmla="*/ 3638736 w 3792012"/>
              <a:gd name="connsiteY50" fmla="*/ 1180426 h 2571319"/>
              <a:gd name="connsiteX51" fmla="*/ 3788229 w 3792012"/>
              <a:gd name="connsiteY51" fmla="*/ 1173593 h 2571319"/>
              <a:gd name="connsiteX52" fmla="*/ 3590934 w 3792012"/>
              <a:gd name="connsiteY52" fmla="*/ 1306381 h 2571319"/>
              <a:gd name="connsiteX53" fmla="*/ 3749040 w 3792012"/>
              <a:gd name="connsiteY53" fmla="*/ 1304221 h 2571319"/>
              <a:gd name="connsiteX54" fmla="*/ 3735977 w 3792012"/>
              <a:gd name="connsiteY54" fmla="*/ 1343410 h 2571319"/>
              <a:gd name="connsiteX55" fmla="*/ 3709852 w 3792012"/>
              <a:gd name="connsiteY55" fmla="*/ 1421787 h 2571319"/>
              <a:gd name="connsiteX56" fmla="*/ 3696789 w 3792012"/>
              <a:gd name="connsiteY56" fmla="*/ 1460976 h 2571319"/>
              <a:gd name="connsiteX57" fmla="*/ 3579223 w 3792012"/>
              <a:gd name="connsiteY57" fmla="*/ 1578541 h 2571319"/>
              <a:gd name="connsiteX58" fmla="*/ 3540034 w 3792012"/>
              <a:gd name="connsiteY58" fmla="*/ 1617730 h 2571319"/>
              <a:gd name="connsiteX59" fmla="*/ 3500846 w 3792012"/>
              <a:gd name="connsiteY59" fmla="*/ 1643856 h 2571319"/>
              <a:gd name="connsiteX60" fmla="*/ 3409406 w 3792012"/>
              <a:gd name="connsiteY60" fmla="*/ 1735296 h 2571319"/>
              <a:gd name="connsiteX61" fmla="*/ 3344092 w 3792012"/>
              <a:gd name="connsiteY61" fmla="*/ 1800610 h 2571319"/>
              <a:gd name="connsiteX62" fmla="*/ 3239589 w 3792012"/>
              <a:gd name="connsiteY62" fmla="*/ 1957364 h 2571319"/>
              <a:gd name="connsiteX63" fmla="*/ 3213463 w 3792012"/>
              <a:gd name="connsiteY63" fmla="*/ 1996553 h 2571319"/>
              <a:gd name="connsiteX64" fmla="*/ 3187337 w 3792012"/>
              <a:gd name="connsiteY64" fmla="*/ 2035741 h 2571319"/>
              <a:gd name="connsiteX65" fmla="*/ 3122023 w 3792012"/>
              <a:gd name="connsiteY65" fmla="*/ 2127181 h 2571319"/>
              <a:gd name="connsiteX66" fmla="*/ 3056709 w 3792012"/>
              <a:gd name="connsiteY66" fmla="*/ 2205559 h 2571319"/>
              <a:gd name="connsiteX67" fmla="*/ 3004457 w 3792012"/>
              <a:gd name="connsiteY67" fmla="*/ 2270873 h 2571319"/>
              <a:gd name="connsiteX68" fmla="*/ 2965269 w 3792012"/>
              <a:gd name="connsiteY68" fmla="*/ 2349250 h 2571319"/>
              <a:gd name="connsiteX69" fmla="*/ 2913017 w 3792012"/>
              <a:gd name="connsiteY69" fmla="*/ 2427627 h 2571319"/>
              <a:gd name="connsiteX70" fmla="*/ 2886892 w 3792012"/>
              <a:gd name="connsiteY70" fmla="*/ 2466816 h 2571319"/>
              <a:gd name="connsiteX71" fmla="*/ 2808514 w 3792012"/>
              <a:gd name="connsiteY71" fmla="*/ 2519067 h 2571319"/>
              <a:gd name="connsiteX72" fmla="*/ 2782389 w 3792012"/>
              <a:gd name="connsiteY72" fmla="*/ 2558256 h 2571319"/>
              <a:gd name="connsiteX73" fmla="*/ 2743200 w 3792012"/>
              <a:gd name="connsiteY73" fmla="*/ 2571319 h 2571319"/>
              <a:gd name="connsiteX74" fmla="*/ 2390503 w 3792012"/>
              <a:gd name="connsiteY74" fmla="*/ 2558256 h 2571319"/>
              <a:gd name="connsiteX75" fmla="*/ 2272937 w 3792012"/>
              <a:gd name="connsiteY75" fmla="*/ 2519067 h 2571319"/>
              <a:gd name="connsiteX76" fmla="*/ 2233749 w 3792012"/>
              <a:gd name="connsiteY76" fmla="*/ 2506004 h 2571319"/>
              <a:gd name="connsiteX77" fmla="*/ 2194560 w 3792012"/>
              <a:gd name="connsiteY77" fmla="*/ 2492941 h 2571319"/>
              <a:gd name="connsiteX78" fmla="*/ 2050869 w 3792012"/>
              <a:gd name="connsiteY78" fmla="*/ 2440690 h 2571319"/>
              <a:gd name="connsiteX79" fmla="*/ 1959429 w 3792012"/>
              <a:gd name="connsiteY79" fmla="*/ 2414564 h 2571319"/>
              <a:gd name="connsiteX80" fmla="*/ 1854926 w 3792012"/>
              <a:gd name="connsiteY80" fmla="*/ 2401501 h 2571319"/>
              <a:gd name="connsiteX81" fmla="*/ 1619794 w 3792012"/>
              <a:gd name="connsiteY81" fmla="*/ 2375376 h 2571319"/>
              <a:gd name="connsiteX82" fmla="*/ 1502229 w 3792012"/>
              <a:gd name="connsiteY82" fmla="*/ 2323124 h 2571319"/>
              <a:gd name="connsiteX83" fmla="*/ 1410789 w 3792012"/>
              <a:gd name="connsiteY83" fmla="*/ 2283936 h 2571319"/>
              <a:gd name="connsiteX84" fmla="*/ 1332412 w 3792012"/>
              <a:gd name="connsiteY84" fmla="*/ 2218621 h 2571319"/>
              <a:gd name="connsiteX85" fmla="*/ 1293223 w 3792012"/>
              <a:gd name="connsiteY85" fmla="*/ 2205559 h 2571319"/>
              <a:gd name="connsiteX86" fmla="*/ 1214846 w 3792012"/>
              <a:gd name="connsiteY86" fmla="*/ 2153307 h 2571319"/>
              <a:gd name="connsiteX87" fmla="*/ 1175657 w 3792012"/>
              <a:gd name="connsiteY87" fmla="*/ 2127181 h 2571319"/>
              <a:gd name="connsiteX88" fmla="*/ 1097280 w 3792012"/>
              <a:gd name="connsiteY88" fmla="*/ 2074930 h 2571319"/>
              <a:gd name="connsiteX89" fmla="*/ 1005840 w 3792012"/>
              <a:gd name="connsiteY89" fmla="*/ 2009616 h 2571319"/>
              <a:gd name="connsiteX90" fmla="*/ 914400 w 3792012"/>
              <a:gd name="connsiteY90" fmla="*/ 1931239 h 2571319"/>
              <a:gd name="connsiteX91" fmla="*/ 888274 w 3792012"/>
              <a:gd name="connsiteY91" fmla="*/ 1892050 h 2571319"/>
              <a:gd name="connsiteX92" fmla="*/ 809897 w 3792012"/>
              <a:gd name="connsiteY92" fmla="*/ 1839799 h 2571319"/>
              <a:gd name="connsiteX93" fmla="*/ 783772 w 3792012"/>
              <a:gd name="connsiteY93" fmla="*/ 1800610 h 2571319"/>
              <a:gd name="connsiteX94" fmla="*/ 692332 w 3792012"/>
              <a:gd name="connsiteY94" fmla="*/ 1709170 h 2571319"/>
              <a:gd name="connsiteX95" fmla="*/ 627017 w 3792012"/>
              <a:gd name="connsiteY95" fmla="*/ 1630793 h 2571319"/>
              <a:gd name="connsiteX96" fmla="*/ 561703 w 3792012"/>
              <a:gd name="connsiteY96" fmla="*/ 1552416 h 2571319"/>
              <a:gd name="connsiteX97" fmla="*/ 431074 w 3792012"/>
              <a:gd name="connsiteY97" fmla="*/ 1460976 h 2571319"/>
              <a:gd name="connsiteX98" fmla="*/ 391886 w 3792012"/>
              <a:gd name="connsiteY98" fmla="*/ 1421787 h 2571319"/>
              <a:gd name="connsiteX99" fmla="*/ 352697 w 3792012"/>
              <a:gd name="connsiteY99" fmla="*/ 1395661 h 2571319"/>
              <a:gd name="connsiteX100" fmla="*/ 313509 w 3792012"/>
              <a:gd name="connsiteY100" fmla="*/ 1356473 h 2571319"/>
              <a:gd name="connsiteX101" fmla="*/ 261257 w 3792012"/>
              <a:gd name="connsiteY101" fmla="*/ 1330347 h 2571319"/>
              <a:gd name="connsiteX102" fmla="*/ 195943 w 3792012"/>
              <a:gd name="connsiteY102" fmla="*/ 1278096 h 2571319"/>
              <a:gd name="connsiteX103" fmla="*/ 169817 w 3792012"/>
              <a:gd name="connsiteY103" fmla="*/ 1238907 h 2571319"/>
              <a:gd name="connsiteX104" fmla="*/ 130629 w 3792012"/>
              <a:gd name="connsiteY104" fmla="*/ 1212781 h 2571319"/>
              <a:gd name="connsiteX105" fmla="*/ 104503 w 3792012"/>
              <a:gd name="connsiteY105" fmla="*/ 1173593 h 2571319"/>
              <a:gd name="connsiteX106" fmla="*/ 65314 w 3792012"/>
              <a:gd name="connsiteY106" fmla="*/ 1121341 h 2571319"/>
              <a:gd name="connsiteX107" fmla="*/ 52252 w 3792012"/>
              <a:gd name="connsiteY107" fmla="*/ 1082153 h 2571319"/>
              <a:gd name="connsiteX108" fmla="*/ 26126 w 3792012"/>
              <a:gd name="connsiteY108" fmla="*/ 1042964 h 2571319"/>
              <a:gd name="connsiteX109" fmla="*/ 13063 w 3792012"/>
              <a:gd name="connsiteY109" fmla="*/ 990713 h 2571319"/>
              <a:gd name="connsiteX110" fmla="*/ 0 w 3792012"/>
              <a:gd name="connsiteY110" fmla="*/ 951524 h 2571319"/>
              <a:gd name="connsiteX111" fmla="*/ 13063 w 3792012"/>
              <a:gd name="connsiteY111" fmla="*/ 415947 h 2571319"/>
              <a:gd name="connsiteX112" fmla="*/ 52252 w 3792012"/>
              <a:gd name="connsiteY112" fmla="*/ 246130 h 2571319"/>
              <a:gd name="connsiteX113" fmla="*/ 130629 w 3792012"/>
              <a:gd name="connsiteY113" fmla="*/ 193879 h 2571319"/>
              <a:gd name="connsiteX114" fmla="*/ 169817 w 3792012"/>
              <a:gd name="connsiteY114" fmla="*/ 167753 h 2571319"/>
              <a:gd name="connsiteX115" fmla="*/ 364858 w 3792012"/>
              <a:gd name="connsiteY115" fmla="*/ 0 h 2571319"/>
              <a:gd name="connsiteX116" fmla="*/ 585038 w 3792012"/>
              <a:gd name="connsiteY116" fmla="*/ 0 h 2571319"/>
              <a:gd name="connsiteX0" fmla="*/ 585038 w 3757749"/>
              <a:gd name="connsiteY0" fmla="*/ 0 h 2571319"/>
              <a:gd name="connsiteX1" fmla="*/ 561703 w 3757749"/>
              <a:gd name="connsiteY1" fmla="*/ 494324 h 2571319"/>
              <a:gd name="connsiteX2" fmla="*/ 585038 w 3757749"/>
              <a:gd name="connsiteY2" fmla="*/ 623350 h 2571319"/>
              <a:gd name="connsiteX3" fmla="*/ 585038 w 3757749"/>
              <a:gd name="connsiteY3" fmla="*/ 701269 h 2571319"/>
              <a:gd name="connsiteX4" fmla="*/ 585038 w 3757749"/>
              <a:gd name="connsiteY4" fmla="*/ 857107 h 2571319"/>
              <a:gd name="connsiteX5" fmla="*/ 585038 w 3757749"/>
              <a:gd name="connsiteY5" fmla="*/ 1012944 h 2571319"/>
              <a:gd name="connsiteX6" fmla="*/ 718457 w 3757749"/>
              <a:gd name="connsiteY6" fmla="*/ 1016839 h 2571319"/>
              <a:gd name="connsiteX7" fmla="*/ 757646 w 3757749"/>
              <a:gd name="connsiteY7" fmla="*/ 1029901 h 2571319"/>
              <a:gd name="connsiteX8" fmla="*/ 992777 w 3757749"/>
              <a:gd name="connsiteY8" fmla="*/ 1016839 h 2571319"/>
              <a:gd name="connsiteX9" fmla="*/ 1031966 w 3757749"/>
              <a:gd name="connsiteY9" fmla="*/ 1003776 h 2571319"/>
              <a:gd name="connsiteX10" fmla="*/ 1162594 w 3757749"/>
              <a:gd name="connsiteY10" fmla="*/ 964587 h 2571319"/>
              <a:gd name="connsiteX11" fmla="*/ 1201783 w 3757749"/>
              <a:gd name="connsiteY11" fmla="*/ 951524 h 2571319"/>
              <a:gd name="connsiteX12" fmla="*/ 1240972 w 3757749"/>
              <a:gd name="connsiteY12" fmla="*/ 938461 h 2571319"/>
              <a:gd name="connsiteX13" fmla="*/ 1358537 w 3757749"/>
              <a:gd name="connsiteY13" fmla="*/ 860084 h 2571319"/>
              <a:gd name="connsiteX14" fmla="*/ 1397726 w 3757749"/>
              <a:gd name="connsiteY14" fmla="*/ 833959 h 2571319"/>
              <a:gd name="connsiteX15" fmla="*/ 1436914 w 3757749"/>
              <a:gd name="connsiteY15" fmla="*/ 820896 h 2571319"/>
              <a:gd name="connsiteX16" fmla="*/ 1515292 w 3757749"/>
              <a:gd name="connsiteY16" fmla="*/ 768644 h 2571319"/>
              <a:gd name="connsiteX17" fmla="*/ 1554480 w 3757749"/>
              <a:gd name="connsiteY17" fmla="*/ 742519 h 2571319"/>
              <a:gd name="connsiteX18" fmla="*/ 1593669 w 3757749"/>
              <a:gd name="connsiteY18" fmla="*/ 729456 h 2571319"/>
              <a:gd name="connsiteX19" fmla="*/ 1724297 w 3757749"/>
              <a:gd name="connsiteY19" fmla="*/ 638016 h 2571319"/>
              <a:gd name="connsiteX20" fmla="*/ 1815737 w 3757749"/>
              <a:gd name="connsiteY20" fmla="*/ 559639 h 2571319"/>
              <a:gd name="connsiteX21" fmla="*/ 1854926 w 3757749"/>
              <a:gd name="connsiteY21" fmla="*/ 546576 h 2571319"/>
              <a:gd name="connsiteX22" fmla="*/ 1894114 w 3757749"/>
              <a:gd name="connsiteY22" fmla="*/ 520450 h 2571319"/>
              <a:gd name="connsiteX23" fmla="*/ 1985554 w 3757749"/>
              <a:gd name="connsiteY23" fmla="*/ 468199 h 2571319"/>
              <a:gd name="connsiteX24" fmla="*/ 2063932 w 3757749"/>
              <a:gd name="connsiteY24" fmla="*/ 389821 h 2571319"/>
              <a:gd name="connsiteX25" fmla="*/ 2155372 w 3757749"/>
              <a:gd name="connsiteY25" fmla="*/ 337570 h 2571319"/>
              <a:gd name="connsiteX26" fmla="*/ 2181497 w 3757749"/>
              <a:gd name="connsiteY26" fmla="*/ 298381 h 2571319"/>
              <a:gd name="connsiteX27" fmla="*/ 2233749 w 3757749"/>
              <a:gd name="connsiteY27" fmla="*/ 285319 h 2571319"/>
              <a:gd name="connsiteX28" fmla="*/ 2272937 w 3757749"/>
              <a:gd name="connsiteY28" fmla="*/ 272256 h 2571319"/>
              <a:gd name="connsiteX29" fmla="*/ 2312126 w 3757749"/>
              <a:gd name="connsiteY29" fmla="*/ 246130 h 2571319"/>
              <a:gd name="connsiteX30" fmla="*/ 2351314 w 3757749"/>
              <a:gd name="connsiteY30" fmla="*/ 233067 h 2571319"/>
              <a:gd name="connsiteX31" fmla="*/ 2429692 w 3757749"/>
              <a:gd name="connsiteY31" fmla="*/ 193879 h 2571319"/>
              <a:gd name="connsiteX32" fmla="*/ 2508069 w 3757749"/>
              <a:gd name="connsiteY32" fmla="*/ 141627 h 2571319"/>
              <a:gd name="connsiteX33" fmla="*/ 2547257 w 3757749"/>
              <a:gd name="connsiteY33" fmla="*/ 128564 h 2571319"/>
              <a:gd name="connsiteX34" fmla="*/ 2625634 w 3757749"/>
              <a:gd name="connsiteY34" fmla="*/ 89376 h 2571319"/>
              <a:gd name="connsiteX35" fmla="*/ 2808514 w 3757749"/>
              <a:gd name="connsiteY35" fmla="*/ 115501 h 2571319"/>
              <a:gd name="connsiteX36" fmla="*/ 2939143 w 3757749"/>
              <a:gd name="connsiteY36" fmla="*/ 206941 h 2571319"/>
              <a:gd name="connsiteX37" fmla="*/ 2978332 w 3757749"/>
              <a:gd name="connsiteY37" fmla="*/ 220004 h 2571319"/>
              <a:gd name="connsiteX38" fmla="*/ 3082834 w 3757749"/>
              <a:gd name="connsiteY38" fmla="*/ 246130 h 2571319"/>
              <a:gd name="connsiteX39" fmla="*/ 3161212 w 3757749"/>
              <a:gd name="connsiteY39" fmla="*/ 272256 h 2571319"/>
              <a:gd name="connsiteX40" fmla="*/ 3304903 w 3757749"/>
              <a:gd name="connsiteY40" fmla="*/ 350633 h 2571319"/>
              <a:gd name="connsiteX41" fmla="*/ 3344092 w 3757749"/>
              <a:gd name="connsiteY41" fmla="*/ 363696 h 2571319"/>
              <a:gd name="connsiteX42" fmla="*/ 3422469 w 3757749"/>
              <a:gd name="connsiteY42" fmla="*/ 415947 h 2571319"/>
              <a:gd name="connsiteX43" fmla="*/ 3500846 w 3757749"/>
              <a:gd name="connsiteY43" fmla="*/ 455136 h 2571319"/>
              <a:gd name="connsiteX44" fmla="*/ 3540034 w 3757749"/>
              <a:gd name="connsiteY44" fmla="*/ 468199 h 2571319"/>
              <a:gd name="connsiteX45" fmla="*/ 3657600 w 3757749"/>
              <a:gd name="connsiteY45" fmla="*/ 572701 h 2571319"/>
              <a:gd name="connsiteX46" fmla="*/ 3594173 w 3757749"/>
              <a:gd name="connsiteY46" fmla="*/ 701269 h 2571319"/>
              <a:gd name="connsiteX47" fmla="*/ 3594173 w 3757749"/>
              <a:gd name="connsiteY47" fmla="*/ 701269 h 2571319"/>
              <a:gd name="connsiteX48" fmla="*/ 3594173 w 3757749"/>
              <a:gd name="connsiteY48" fmla="*/ 857106 h 2571319"/>
              <a:gd name="connsiteX49" fmla="*/ 3594173 w 3757749"/>
              <a:gd name="connsiteY49" fmla="*/ 935025 h 2571319"/>
              <a:gd name="connsiteX50" fmla="*/ 3638736 w 3757749"/>
              <a:gd name="connsiteY50" fmla="*/ 1180426 h 2571319"/>
              <a:gd name="connsiteX51" fmla="*/ 3667568 w 3757749"/>
              <a:gd name="connsiteY51" fmla="*/ 1246700 h 2571319"/>
              <a:gd name="connsiteX52" fmla="*/ 3590934 w 3757749"/>
              <a:gd name="connsiteY52" fmla="*/ 1306381 h 2571319"/>
              <a:gd name="connsiteX53" fmla="*/ 3749040 w 3757749"/>
              <a:gd name="connsiteY53" fmla="*/ 1304221 h 2571319"/>
              <a:gd name="connsiteX54" fmla="*/ 3735977 w 3757749"/>
              <a:gd name="connsiteY54" fmla="*/ 1343410 h 2571319"/>
              <a:gd name="connsiteX55" fmla="*/ 3709852 w 3757749"/>
              <a:gd name="connsiteY55" fmla="*/ 1421787 h 2571319"/>
              <a:gd name="connsiteX56" fmla="*/ 3696789 w 3757749"/>
              <a:gd name="connsiteY56" fmla="*/ 1460976 h 2571319"/>
              <a:gd name="connsiteX57" fmla="*/ 3579223 w 3757749"/>
              <a:gd name="connsiteY57" fmla="*/ 1578541 h 2571319"/>
              <a:gd name="connsiteX58" fmla="*/ 3540034 w 3757749"/>
              <a:gd name="connsiteY58" fmla="*/ 1617730 h 2571319"/>
              <a:gd name="connsiteX59" fmla="*/ 3500846 w 3757749"/>
              <a:gd name="connsiteY59" fmla="*/ 1643856 h 2571319"/>
              <a:gd name="connsiteX60" fmla="*/ 3409406 w 3757749"/>
              <a:gd name="connsiteY60" fmla="*/ 1735296 h 2571319"/>
              <a:gd name="connsiteX61" fmla="*/ 3344092 w 3757749"/>
              <a:gd name="connsiteY61" fmla="*/ 1800610 h 2571319"/>
              <a:gd name="connsiteX62" fmla="*/ 3239589 w 3757749"/>
              <a:gd name="connsiteY62" fmla="*/ 1957364 h 2571319"/>
              <a:gd name="connsiteX63" fmla="*/ 3213463 w 3757749"/>
              <a:gd name="connsiteY63" fmla="*/ 1996553 h 2571319"/>
              <a:gd name="connsiteX64" fmla="*/ 3187337 w 3757749"/>
              <a:gd name="connsiteY64" fmla="*/ 2035741 h 2571319"/>
              <a:gd name="connsiteX65" fmla="*/ 3122023 w 3757749"/>
              <a:gd name="connsiteY65" fmla="*/ 2127181 h 2571319"/>
              <a:gd name="connsiteX66" fmla="*/ 3056709 w 3757749"/>
              <a:gd name="connsiteY66" fmla="*/ 2205559 h 2571319"/>
              <a:gd name="connsiteX67" fmla="*/ 3004457 w 3757749"/>
              <a:gd name="connsiteY67" fmla="*/ 2270873 h 2571319"/>
              <a:gd name="connsiteX68" fmla="*/ 2965269 w 3757749"/>
              <a:gd name="connsiteY68" fmla="*/ 2349250 h 2571319"/>
              <a:gd name="connsiteX69" fmla="*/ 2913017 w 3757749"/>
              <a:gd name="connsiteY69" fmla="*/ 2427627 h 2571319"/>
              <a:gd name="connsiteX70" fmla="*/ 2886892 w 3757749"/>
              <a:gd name="connsiteY70" fmla="*/ 2466816 h 2571319"/>
              <a:gd name="connsiteX71" fmla="*/ 2808514 w 3757749"/>
              <a:gd name="connsiteY71" fmla="*/ 2519067 h 2571319"/>
              <a:gd name="connsiteX72" fmla="*/ 2782389 w 3757749"/>
              <a:gd name="connsiteY72" fmla="*/ 2558256 h 2571319"/>
              <a:gd name="connsiteX73" fmla="*/ 2743200 w 3757749"/>
              <a:gd name="connsiteY73" fmla="*/ 2571319 h 2571319"/>
              <a:gd name="connsiteX74" fmla="*/ 2390503 w 3757749"/>
              <a:gd name="connsiteY74" fmla="*/ 2558256 h 2571319"/>
              <a:gd name="connsiteX75" fmla="*/ 2272937 w 3757749"/>
              <a:gd name="connsiteY75" fmla="*/ 2519067 h 2571319"/>
              <a:gd name="connsiteX76" fmla="*/ 2233749 w 3757749"/>
              <a:gd name="connsiteY76" fmla="*/ 2506004 h 2571319"/>
              <a:gd name="connsiteX77" fmla="*/ 2194560 w 3757749"/>
              <a:gd name="connsiteY77" fmla="*/ 2492941 h 2571319"/>
              <a:gd name="connsiteX78" fmla="*/ 2050869 w 3757749"/>
              <a:gd name="connsiteY78" fmla="*/ 2440690 h 2571319"/>
              <a:gd name="connsiteX79" fmla="*/ 1959429 w 3757749"/>
              <a:gd name="connsiteY79" fmla="*/ 2414564 h 2571319"/>
              <a:gd name="connsiteX80" fmla="*/ 1854926 w 3757749"/>
              <a:gd name="connsiteY80" fmla="*/ 2401501 h 2571319"/>
              <a:gd name="connsiteX81" fmla="*/ 1619794 w 3757749"/>
              <a:gd name="connsiteY81" fmla="*/ 2375376 h 2571319"/>
              <a:gd name="connsiteX82" fmla="*/ 1502229 w 3757749"/>
              <a:gd name="connsiteY82" fmla="*/ 2323124 h 2571319"/>
              <a:gd name="connsiteX83" fmla="*/ 1410789 w 3757749"/>
              <a:gd name="connsiteY83" fmla="*/ 2283936 h 2571319"/>
              <a:gd name="connsiteX84" fmla="*/ 1332412 w 3757749"/>
              <a:gd name="connsiteY84" fmla="*/ 2218621 h 2571319"/>
              <a:gd name="connsiteX85" fmla="*/ 1293223 w 3757749"/>
              <a:gd name="connsiteY85" fmla="*/ 2205559 h 2571319"/>
              <a:gd name="connsiteX86" fmla="*/ 1214846 w 3757749"/>
              <a:gd name="connsiteY86" fmla="*/ 2153307 h 2571319"/>
              <a:gd name="connsiteX87" fmla="*/ 1175657 w 3757749"/>
              <a:gd name="connsiteY87" fmla="*/ 2127181 h 2571319"/>
              <a:gd name="connsiteX88" fmla="*/ 1097280 w 3757749"/>
              <a:gd name="connsiteY88" fmla="*/ 2074930 h 2571319"/>
              <a:gd name="connsiteX89" fmla="*/ 1005840 w 3757749"/>
              <a:gd name="connsiteY89" fmla="*/ 2009616 h 2571319"/>
              <a:gd name="connsiteX90" fmla="*/ 914400 w 3757749"/>
              <a:gd name="connsiteY90" fmla="*/ 1931239 h 2571319"/>
              <a:gd name="connsiteX91" fmla="*/ 888274 w 3757749"/>
              <a:gd name="connsiteY91" fmla="*/ 1892050 h 2571319"/>
              <a:gd name="connsiteX92" fmla="*/ 809897 w 3757749"/>
              <a:gd name="connsiteY92" fmla="*/ 1839799 h 2571319"/>
              <a:gd name="connsiteX93" fmla="*/ 783772 w 3757749"/>
              <a:gd name="connsiteY93" fmla="*/ 1800610 h 2571319"/>
              <a:gd name="connsiteX94" fmla="*/ 692332 w 3757749"/>
              <a:gd name="connsiteY94" fmla="*/ 1709170 h 2571319"/>
              <a:gd name="connsiteX95" fmla="*/ 627017 w 3757749"/>
              <a:gd name="connsiteY95" fmla="*/ 1630793 h 2571319"/>
              <a:gd name="connsiteX96" fmla="*/ 561703 w 3757749"/>
              <a:gd name="connsiteY96" fmla="*/ 1552416 h 2571319"/>
              <a:gd name="connsiteX97" fmla="*/ 431074 w 3757749"/>
              <a:gd name="connsiteY97" fmla="*/ 1460976 h 2571319"/>
              <a:gd name="connsiteX98" fmla="*/ 391886 w 3757749"/>
              <a:gd name="connsiteY98" fmla="*/ 1421787 h 2571319"/>
              <a:gd name="connsiteX99" fmla="*/ 352697 w 3757749"/>
              <a:gd name="connsiteY99" fmla="*/ 1395661 h 2571319"/>
              <a:gd name="connsiteX100" fmla="*/ 313509 w 3757749"/>
              <a:gd name="connsiteY100" fmla="*/ 1356473 h 2571319"/>
              <a:gd name="connsiteX101" fmla="*/ 261257 w 3757749"/>
              <a:gd name="connsiteY101" fmla="*/ 1330347 h 2571319"/>
              <a:gd name="connsiteX102" fmla="*/ 195943 w 3757749"/>
              <a:gd name="connsiteY102" fmla="*/ 1278096 h 2571319"/>
              <a:gd name="connsiteX103" fmla="*/ 169817 w 3757749"/>
              <a:gd name="connsiteY103" fmla="*/ 1238907 h 2571319"/>
              <a:gd name="connsiteX104" fmla="*/ 130629 w 3757749"/>
              <a:gd name="connsiteY104" fmla="*/ 1212781 h 2571319"/>
              <a:gd name="connsiteX105" fmla="*/ 104503 w 3757749"/>
              <a:gd name="connsiteY105" fmla="*/ 1173593 h 2571319"/>
              <a:gd name="connsiteX106" fmla="*/ 65314 w 3757749"/>
              <a:gd name="connsiteY106" fmla="*/ 1121341 h 2571319"/>
              <a:gd name="connsiteX107" fmla="*/ 52252 w 3757749"/>
              <a:gd name="connsiteY107" fmla="*/ 1082153 h 2571319"/>
              <a:gd name="connsiteX108" fmla="*/ 26126 w 3757749"/>
              <a:gd name="connsiteY108" fmla="*/ 1042964 h 2571319"/>
              <a:gd name="connsiteX109" fmla="*/ 13063 w 3757749"/>
              <a:gd name="connsiteY109" fmla="*/ 990713 h 2571319"/>
              <a:gd name="connsiteX110" fmla="*/ 0 w 3757749"/>
              <a:gd name="connsiteY110" fmla="*/ 951524 h 2571319"/>
              <a:gd name="connsiteX111" fmla="*/ 13063 w 3757749"/>
              <a:gd name="connsiteY111" fmla="*/ 415947 h 2571319"/>
              <a:gd name="connsiteX112" fmla="*/ 52252 w 3757749"/>
              <a:gd name="connsiteY112" fmla="*/ 246130 h 2571319"/>
              <a:gd name="connsiteX113" fmla="*/ 130629 w 3757749"/>
              <a:gd name="connsiteY113" fmla="*/ 193879 h 2571319"/>
              <a:gd name="connsiteX114" fmla="*/ 169817 w 3757749"/>
              <a:gd name="connsiteY114" fmla="*/ 167753 h 2571319"/>
              <a:gd name="connsiteX115" fmla="*/ 364858 w 3757749"/>
              <a:gd name="connsiteY115" fmla="*/ 0 h 2571319"/>
              <a:gd name="connsiteX116" fmla="*/ 585038 w 3757749"/>
              <a:gd name="connsiteY116" fmla="*/ 0 h 2571319"/>
              <a:gd name="connsiteX0" fmla="*/ 585038 w 3757749"/>
              <a:gd name="connsiteY0" fmla="*/ 0 h 2571319"/>
              <a:gd name="connsiteX1" fmla="*/ 561703 w 3757749"/>
              <a:gd name="connsiteY1" fmla="*/ 494324 h 2571319"/>
              <a:gd name="connsiteX2" fmla="*/ 585038 w 3757749"/>
              <a:gd name="connsiteY2" fmla="*/ 623350 h 2571319"/>
              <a:gd name="connsiteX3" fmla="*/ 585038 w 3757749"/>
              <a:gd name="connsiteY3" fmla="*/ 701269 h 2571319"/>
              <a:gd name="connsiteX4" fmla="*/ 585038 w 3757749"/>
              <a:gd name="connsiteY4" fmla="*/ 857107 h 2571319"/>
              <a:gd name="connsiteX5" fmla="*/ 585038 w 3757749"/>
              <a:gd name="connsiteY5" fmla="*/ 1012944 h 2571319"/>
              <a:gd name="connsiteX6" fmla="*/ 718457 w 3757749"/>
              <a:gd name="connsiteY6" fmla="*/ 1016839 h 2571319"/>
              <a:gd name="connsiteX7" fmla="*/ 757646 w 3757749"/>
              <a:gd name="connsiteY7" fmla="*/ 1029901 h 2571319"/>
              <a:gd name="connsiteX8" fmla="*/ 992777 w 3757749"/>
              <a:gd name="connsiteY8" fmla="*/ 1016839 h 2571319"/>
              <a:gd name="connsiteX9" fmla="*/ 1031966 w 3757749"/>
              <a:gd name="connsiteY9" fmla="*/ 1003776 h 2571319"/>
              <a:gd name="connsiteX10" fmla="*/ 1162594 w 3757749"/>
              <a:gd name="connsiteY10" fmla="*/ 964587 h 2571319"/>
              <a:gd name="connsiteX11" fmla="*/ 1201783 w 3757749"/>
              <a:gd name="connsiteY11" fmla="*/ 951524 h 2571319"/>
              <a:gd name="connsiteX12" fmla="*/ 1240972 w 3757749"/>
              <a:gd name="connsiteY12" fmla="*/ 938461 h 2571319"/>
              <a:gd name="connsiteX13" fmla="*/ 1358537 w 3757749"/>
              <a:gd name="connsiteY13" fmla="*/ 860084 h 2571319"/>
              <a:gd name="connsiteX14" fmla="*/ 1397726 w 3757749"/>
              <a:gd name="connsiteY14" fmla="*/ 833959 h 2571319"/>
              <a:gd name="connsiteX15" fmla="*/ 1436914 w 3757749"/>
              <a:gd name="connsiteY15" fmla="*/ 820896 h 2571319"/>
              <a:gd name="connsiteX16" fmla="*/ 1515292 w 3757749"/>
              <a:gd name="connsiteY16" fmla="*/ 768644 h 2571319"/>
              <a:gd name="connsiteX17" fmla="*/ 1554480 w 3757749"/>
              <a:gd name="connsiteY17" fmla="*/ 742519 h 2571319"/>
              <a:gd name="connsiteX18" fmla="*/ 1593669 w 3757749"/>
              <a:gd name="connsiteY18" fmla="*/ 729456 h 2571319"/>
              <a:gd name="connsiteX19" fmla="*/ 1724297 w 3757749"/>
              <a:gd name="connsiteY19" fmla="*/ 638016 h 2571319"/>
              <a:gd name="connsiteX20" fmla="*/ 1815737 w 3757749"/>
              <a:gd name="connsiteY20" fmla="*/ 559639 h 2571319"/>
              <a:gd name="connsiteX21" fmla="*/ 1854926 w 3757749"/>
              <a:gd name="connsiteY21" fmla="*/ 546576 h 2571319"/>
              <a:gd name="connsiteX22" fmla="*/ 1894114 w 3757749"/>
              <a:gd name="connsiteY22" fmla="*/ 520450 h 2571319"/>
              <a:gd name="connsiteX23" fmla="*/ 1985554 w 3757749"/>
              <a:gd name="connsiteY23" fmla="*/ 468199 h 2571319"/>
              <a:gd name="connsiteX24" fmla="*/ 2063932 w 3757749"/>
              <a:gd name="connsiteY24" fmla="*/ 389821 h 2571319"/>
              <a:gd name="connsiteX25" fmla="*/ 2155372 w 3757749"/>
              <a:gd name="connsiteY25" fmla="*/ 337570 h 2571319"/>
              <a:gd name="connsiteX26" fmla="*/ 2181497 w 3757749"/>
              <a:gd name="connsiteY26" fmla="*/ 298381 h 2571319"/>
              <a:gd name="connsiteX27" fmla="*/ 2233749 w 3757749"/>
              <a:gd name="connsiteY27" fmla="*/ 285319 h 2571319"/>
              <a:gd name="connsiteX28" fmla="*/ 2272937 w 3757749"/>
              <a:gd name="connsiteY28" fmla="*/ 272256 h 2571319"/>
              <a:gd name="connsiteX29" fmla="*/ 2312126 w 3757749"/>
              <a:gd name="connsiteY29" fmla="*/ 246130 h 2571319"/>
              <a:gd name="connsiteX30" fmla="*/ 2351314 w 3757749"/>
              <a:gd name="connsiteY30" fmla="*/ 233067 h 2571319"/>
              <a:gd name="connsiteX31" fmla="*/ 2429692 w 3757749"/>
              <a:gd name="connsiteY31" fmla="*/ 193879 h 2571319"/>
              <a:gd name="connsiteX32" fmla="*/ 2508069 w 3757749"/>
              <a:gd name="connsiteY32" fmla="*/ 141627 h 2571319"/>
              <a:gd name="connsiteX33" fmla="*/ 2547257 w 3757749"/>
              <a:gd name="connsiteY33" fmla="*/ 128564 h 2571319"/>
              <a:gd name="connsiteX34" fmla="*/ 2625634 w 3757749"/>
              <a:gd name="connsiteY34" fmla="*/ 89376 h 2571319"/>
              <a:gd name="connsiteX35" fmla="*/ 2808514 w 3757749"/>
              <a:gd name="connsiteY35" fmla="*/ 115501 h 2571319"/>
              <a:gd name="connsiteX36" fmla="*/ 2939143 w 3757749"/>
              <a:gd name="connsiteY36" fmla="*/ 206941 h 2571319"/>
              <a:gd name="connsiteX37" fmla="*/ 2978332 w 3757749"/>
              <a:gd name="connsiteY37" fmla="*/ 220004 h 2571319"/>
              <a:gd name="connsiteX38" fmla="*/ 3082834 w 3757749"/>
              <a:gd name="connsiteY38" fmla="*/ 246130 h 2571319"/>
              <a:gd name="connsiteX39" fmla="*/ 3161212 w 3757749"/>
              <a:gd name="connsiteY39" fmla="*/ 272256 h 2571319"/>
              <a:gd name="connsiteX40" fmla="*/ 3304903 w 3757749"/>
              <a:gd name="connsiteY40" fmla="*/ 350633 h 2571319"/>
              <a:gd name="connsiteX41" fmla="*/ 3344092 w 3757749"/>
              <a:gd name="connsiteY41" fmla="*/ 363696 h 2571319"/>
              <a:gd name="connsiteX42" fmla="*/ 3422469 w 3757749"/>
              <a:gd name="connsiteY42" fmla="*/ 415947 h 2571319"/>
              <a:gd name="connsiteX43" fmla="*/ 3500846 w 3757749"/>
              <a:gd name="connsiteY43" fmla="*/ 455136 h 2571319"/>
              <a:gd name="connsiteX44" fmla="*/ 3540034 w 3757749"/>
              <a:gd name="connsiteY44" fmla="*/ 468199 h 2571319"/>
              <a:gd name="connsiteX45" fmla="*/ 3657600 w 3757749"/>
              <a:gd name="connsiteY45" fmla="*/ 572701 h 2571319"/>
              <a:gd name="connsiteX46" fmla="*/ 3594173 w 3757749"/>
              <a:gd name="connsiteY46" fmla="*/ 701269 h 2571319"/>
              <a:gd name="connsiteX47" fmla="*/ 3594173 w 3757749"/>
              <a:gd name="connsiteY47" fmla="*/ 701269 h 2571319"/>
              <a:gd name="connsiteX48" fmla="*/ 3594173 w 3757749"/>
              <a:gd name="connsiteY48" fmla="*/ 857106 h 2571319"/>
              <a:gd name="connsiteX49" fmla="*/ 3594173 w 3757749"/>
              <a:gd name="connsiteY49" fmla="*/ 935025 h 2571319"/>
              <a:gd name="connsiteX50" fmla="*/ 3638736 w 3757749"/>
              <a:gd name="connsiteY50" fmla="*/ 1180426 h 2571319"/>
              <a:gd name="connsiteX51" fmla="*/ 3667568 w 3757749"/>
              <a:gd name="connsiteY51" fmla="*/ 1246700 h 2571319"/>
              <a:gd name="connsiteX52" fmla="*/ 3590934 w 3757749"/>
              <a:gd name="connsiteY52" fmla="*/ 1306381 h 2571319"/>
              <a:gd name="connsiteX53" fmla="*/ 3749040 w 3757749"/>
              <a:gd name="connsiteY53" fmla="*/ 1304221 h 2571319"/>
              <a:gd name="connsiteX54" fmla="*/ 3520780 w 3757749"/>
              <a:gd name="connsiteY54" fmla="*/ 1402538 h 2571319"/>
              <a:gd name="connsiteX55" fmla="*/ 3709852 w 3757749"/>
              <a:gd name="connsiteY55" fmla="*/ 1421787 h 2571319"/>
              <a:gd name="connsiteX56" fmla="*/ 3696789 w 3757749"/>
              <a:gd name="connsiteY56" fmla="*/ 1460976 h 2571319"/>
              <a:gd name="connsiteX57" fmla="*/ 3579223 w 3757749"/>
              <a:gd name="connsiteY57" fmla="*/ 1578541 h 2571319"/>
              <a:gd name="connsiteX58" fmla="*/ 3540034 w 3757749"/>
              <a:gd name="connsiteY58" fmla="*/ 1617730 h 2571319"/>
              <a:gd name="connsiteX59" fmla="*/ 3500846 w 3757749"/>
              <a:gd name="connsiteY59" fmla="*/ 1643856 h 2571319"/>
              <a:gd name="connsiteX60" fmla="*/ 3409406 w 3757749"/>
              <a:gd name="connsiteY60" fmla="*/ 1735296 h 2571319"/>
              <a:gd name="connsiteX61" fmla="*/ 3344092 w 3757749"/>
              <a:gd name="connsiteY61" fmla="*/ 1800610 h 2571319"/>
              <a:gd name="connsiteX62" fmla="*/ 3239589 w 3757749"/>
              <a:gd name="connsiteY62" fmla="*/ 1957364 h 2571319"/>
              <a:gd name="connsiteX63" fmla="*/ 3213463 w 3757749"/>
              <a:gd name="connsiteY63" fmla="*/ 1996553 h 2571319"/>
              <a:gd name="connsiteX64" fmla="*/ 3187337 w 3757749"/>
              <a:gd name="connsiteY64" fmla="*/ 2035741 h 2571319"/>
              <a:gd name="connsiteX65" fmla="*/ 3122023 w 3757749"/>
              <a:gd name="connsiteY65" fmla="*/ 2127181 h 2571319"/>
              <a:gd name="connsiteX66" fmla="*/ 3056709 w 3757749"/>
              <a:gd name="connsiteY66" fmla="*/ 2205559 h 2571319"/>
              <a:gd name="connsiteX67" fmla="*/ 3004457 w 3757749"/>
              <a:gd name="connsiteY67" fmla="*/ 2270873 h 2571319"/>
              <a:gd name="connsiteX68" fmla="*/ 2965269 w 3757749"/>
              <a:gd name="connsiteY68" fmla="*/ 2349250 h 2571319"/>
              <a:gd name="connsiteX69" fmla="*/ 2913017 w 3757749"/>
              <a:gd name="connsiteY69" fmla="*/ 2427627 h 2571319"/>
              <a:gd name="connsiteX70" fmla="*/ 2886892 w 3757749"/>
              <a:gd name="connsiteY70" fmla="*/ 2466816 h 2571319"/>
              <a:gd name="connsiteX71" fmla="*/ 2808514 w 3757749"/>
              <a:gd name="connsiteY71" fmla="*/ 2519067 h 2571319"/>
              <a:gd name="connsiteX72" fmla="*/ 2782389 w 3757749"/>
              <a:gd name="connsiteY72" fmla="*/ 2558256 h 2571319"/>
              <a:gd name="connsiteX73" fmla="*/ 2743200 w 3757749"/>
              <a:gd name="connsiteY73" fmla="*/ 2571319 h 2571319"/>
              <a:gd name="connsiteX74" fmla="*/ 2390503 w 3757749"/>
              <a:gd name="connsiteY74" fmla="*/ 2558256 h 2571319"/>
              <a:gd name="connsiteX75" fmla="*/ 2272937 w 3757749"/>
              <a:gd name="connsiteY75" fmla="*/ 2519067 h 2571319"/>
              <a:gd name="connsiteX76" fmla="*/ 2233749 w 3757749"/>
              <a:gd name="connsiteY76" fmla="*/ 2506004 h 2571319"/>
              <a:gd name="connsiteX77" fmla="*/ 2194560 w 3757749"/>
              <a:gd name="connsiteY77" fmla="*/ 2492941 h 2571319"/>
              <a:gd name="connsiteX78" fmla="*/ 2050869 w 3757749"/>
              <a:gd name="connsiteY78" fmla="*/ 2440690 h 2571319"/>
              <a:gd name="connsiteX79" fmla="*/ 1959429 w 3757749"/>
              <a:gd name="connsiteY79" fmla="*/ 2414564 h 2571319"/>
              <a:gd name="connsiteX80" fmla="*/ 1854926 w 3757749"/>
              <a:gd name="connsiteY80" fmla="*/ 2401501 h 2571319"/>
              <a:gd name="connsiteX81" fmla="*/ 1619794 w 3757749"/>
              <a:gd name="connsiteY81" fmla="*/ 2375376 h 2571319"/>
              <a:gd name="connsiteX82" fmla="*/ 1502229 w 3757749"/>
              <a:gd name="connsiteY82" fmla="*/ 2323124 h 2571319"/>
              <a:gd name="connsiteX83" fmla="*/ 1410789 w 3757749"/>
              <a:gd name="connsiteY83" fmla="*/ 2283936 h 2571319"/>
              <a:gd name="connsiteX84" fmla="*/ 1332412 w 3757749"/>
              <a:gd name="connsiteY84" fmla="*/ 2218621 h 2571319"/>
              <a:gd name="connsiteX85" fmla="*/ 1293223 w 3757749"/>
              <a:gd name="connsiteY85" fmla="*/ 2205559 h 2571319"/>
              <a:gd name="connsiteX86" fmla="*/ 1214846 w 3757749"/>
              <a:gd name="connsiteY86" fmla="*/ 2153307 h 2571319"/>
              <a:gd name="connsiteX87" fmla="*/ 1175657 w 3757749"/>
              <a:gd name="connsiteY87" fmla="*/ 2127181 h 2571319"/>
              <a:gd name="connsiteX88" fmla="*/ 1097280 w 3757749"/>
              <a:gd name="connsiteY88" fmla="*/ 2074930 h 2571319"/>
              <a:gd name="connsiteX89" fmla="*/ 1005840 w 3757749"/>
              <a:gd name="connsiteY89" fmla="*/ 2009616 h 2571319"/>
              <a:gd name="connsiteX90" fmla="*/ 914400 w 3757749"/>
              <a:gd name="connsiteY90" fmla="*/ 1931239 h 2571319"/>
              <a:gd name="connsiteX91" fmla="*/ 888274 w 3757749"/>
              <a:gd name="connsiteY91" fmla="*/ 1892050 h 2571319"/>
              <a:gd name="connsiteX92" fmla="*/ 809897 w 3757749"/>
              <a:gd name="connsiteY92" fmla="*/ 1839799 h 2571319"/>
              <a:gd name="connsiteX93" fmla="*/ 783772 w 3757749"/>
              <a:gd name="connsiteY93" fmla="*/ 1800610 h 2571319"/>
              <a:gd name="connsiteX94" fmla="*/ 692332 w 3757749"/>
              <a:gd name="connsiteY94" fmla="*/ 1709170 h 2571319"/>
              <a:gd name="connsiteX95" fmla="*/ 627017 w 3757749"/>
              <a:gd name="connsiteY95" fmla="*/ 1630793 h 2571319"/>
              <a:gd name="connsiteX96" fmla="*/ 561703 w 3757749"/>
              <a:gd name="connsiteY96" fmla="*/ 1552416 h 2571319"/>
              <a:gd name="connsiteX97" fmla="*/ 431074 w 3757749"/>
              <a:gd name="connsiteY97" fmla="*/ 1460976 h 2571319"/>
              <a:gd name="connsiteX98" fmla="*/ 391886 w 3757749"/>
              <a:gd name="connsiteY98" fmla="*/ 1421787 h 2571319"/>
              <a:gd name="connsiteX99" fmla="*/ 352697 w 3757749"/>
              <a:gd name="connsiteY99" fmla="*/ 1395661 h 2571319"/>
              <a:gd name="connsiteX100" fmla="*/ 313509 w 3757749"/>
              <a:gd name="connsiteY100" fmla="*/ 1356473 h 2571319"/>
              <a:gd name="connsiteX101" fmla="*/ 261257 w 3757749"/>
              <a:gd name="connsiteY101" fmla="*/ 1330347 h 2571319"/>
              <a:gd name="connsiteX102" fmla="*/ 195943 w 3757749"/>
              <a:gd name="connsiteY102" fmla="*/ 1278096 h 2571319"/>
              <a:gd name="connsiteX103" fmla="*/ 169817 w 3757749"/>
              <a:gd name="connsiteY103" fmla="*/ 1238907 h 2571319"/>
              <a:gd name="connsiteX104" fmla="*/ 130629 w 3757749"/>
              <a:gd name="connsiteY104" fmla="*/ 1212781 h 2571319"/>
              <a:gd name="connsiteX105" fmla="*/ 104503 w 3757749"/>
              <a:gd name="connsiteY105" fmla="*/ 1173593 h 2571319"/>
              <a:gd name="connsiteX106" fmla="*/ 65314 w 3757749"/>
              <a:gd name="connsiteY106" fmla="*/ 1121341 h 2571319"/>
              <a:gd name="connsiteX107" fmla="*/ 52252 w 3757749"/>
              <a:gd name="connsiteY107" fmla="*/ 1082153 h 2571319"/>
              <a:gd name="connsiteX108" fmla="*/ 26126 w 3757749"/>
              <a:gd name="connsiteY108" fmla="*/ 1042964 h 2571319"/>
              <a:gd name="connsiteX109" fmla="*/ 13063 w 3757749"/>
              <a:gd name="connsiteY109" fmla="*/ 990713 h 2571319"/>
              <a:gd name="connsiteX110" fmla="*/ 0 w 3757749"/>
              <a:gd name="connsiteY110" fmla="*/ 951524 h 2571319"/>
              <a:gd name="connsiteX111" fmla="*/ 13063 w 3757749"/>
              <a:gd name="connsiteY111" fmla="*/ 415947 h 2571319"/>
              <a:gd name="connsiteX112" fmla="*/ 52252 w 3757749"/>
              <a:gd name="connsiteY112" fmla="*/ 246130 h 2571319"/>
              <a:gd name="connsiteX113" fmla="*/ 130629 w 3757749"/>
              <a:gd name="connsiteY113" fmla="*/ 193879 h 2571319"/>
              <a:gd name="connsiteX114" fmla="*/ 169817 w 3757749"/>
              <a:gd name="connsiteY114" fmla="*/ 167753 h 2571319"/>
              <a:gd name="connsiteX115" fmla="*/ 364858 w 3757749"/>
              <a:gd name="connsiteY115" fmla="*/ 0 h 2571319"/>
              <a:gd name="connsiteX116" fmla="*/ 585038 w 3757749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38736 w 3709852"/>
              <a:gd name="connsiteY50" fmla="*/ 1180426 h 2571319"/>
              <a:gd name="connsiteX51" fmla="*/ 3667568 w 3709852"/>
              <a:gd name="connsiteY51" fmla="*/ 1246700 h 2571319"/>
              <a:gd name="connsiteX52" fmla="*/ 3590934 w 3709852"/>
              <a:gd name="connsiteY52" fmla="*/ 1306381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38736 w 3709852"/>
              <a:gd name="connsiteY50" fmla="*/ 1180426 h 2571319"/>
              <a:gd name="connsiteX51" fmla="*/ 3667568 w 3709852"/>
              <a:gd name="connsiteY51" fmla="*/ 1246700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17062 w 3709852"/>
              <a:gd name="connsiteY50" fmla="*/ 1214943 h 2571319"/>
              <a:gd name="connsiteX51" fmla="*/ 3667568 w 3709852"/>
              <a:gd name="connsiteY51" fmla="*/ 1246700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17062 w 3709852"/>
              <a:gd name="connsiteY50" fmla="*/ 1214943 h 2571319"/>
              <a:gd name="connsiteX51" fmla="*/ 3594175 w 3709852"/>
              <a:gd name="connsiteY51" fmla="*/ 1168781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17062 w 3709852"/>
              <a:gd name="connsiteY50" fmla="*/ 1214943 h 2571319"/>
              <a:gd name="connsiteX51" fmla="*/ 3594175 w 3709852"/>
              <a:gd name="connsiteY51" fmla="*/ 1168781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520782 w 3709852"/>
              <a:gd name="connsiteY56" fmla="*/ 148045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520782 w 3666309"/>
              <a:gd name="connsiteY56" fmla="*/ 1480456 h 2571319"/>
              <a:gd name="connsiteX57" fmla="*/ 3579223 w 3666309"/>
              <a:gd name="connsiteY57" fmla="*/ 1578541 h 2571319"/>
              <a:gd name="connsiteX58" fmla="*/ 3540034 w 3666309"/>
              <a:gd name="connsiteY58" fmla="*/ 1617730 h 2571319"/>
              <a:gd name="connsiteX59" fmla="*/ 3500846 w 3666309"/>
              <a:gd name="connsiteY59" fmla="*/ 1643856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520782 w 3666309"/>
              <a:gd name="connsiteY56" fmla="*/ 1480456 h 2571319"/>
              <a:gd name="connsiteX57" fmla="*/ 3373995 w 3666309"/>
              <a:gd name="connsiteY57" fmla="*/ 1558375 h 2571319"/>
              <a:gd name="connsiteX58" fmla="*/ 3540034 w 3666309"/>
              <a:gd name="connsiteY58" fmla="*/ 1617730 h 2571319"/>
              <a:gd name="connsiteX59" fmla="*/ 3500846 w 3666309"/>
              <a:gd name="connsiteY59" fmla="*/ 1643856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540034 w 3666309"/>
              <a:gd name="connsiteY58" fmla="*/ 1617730 h 2571319"/>
              <a:gd name="connsiteX59" fmla="*/ 3500846 w 3666309"/>
              <a:gd name="connsiteY59" fmla="*/ 1643856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540034 w 3666309"/>
              <a:gd name="connsiteY58" fmla="*/ 1617730 h 2571319"/>
              <a:gd name="connsiteX59" fmla="*/ 3300601 w 3666309"/>
              <a:gd name="connsiteY59" fmla="*/ 1636294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213463 w 3666309"/>
              <a:gd name="connsiteY63" fmla="*/ 1996553 h 2571319"/>
              <a:gd name="connsiteX64" fmla="*/ 3007027 w 3666309"/>
              <a:gd name="connsiteY64" fmla="*/ 2025888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3004457 w 3666309"/>
              <a:gd name="connsiteY67" fmla="*/ 2270873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51314 w 3666309"/>
              <a:gd name="connsiteY30" fmla="*/ 233067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51314 w 3666309"/>
              <a:gd name="connsiteY30" fmla="*/ 233067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96444 w 3666309"/>
              <a:gd name="connsiteY24" fmla="*/ 481864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11132 w 3666309"/>
              <a:gd name="connsiteY17" fmla="*/ 857573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465763 w 3666309"/>
              <a:gd name="connsiteY17" fmla="*/ 857106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849181 h 2571319"/>
              <a:gd name="connsiteX17" fmla="*/ 1465763 w 3666309"/>
              <a:gd name="connsiteY17" fmla="*/ 857106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3666309" h="2571319">
                <a:moveTo>
                  <a:pt x="585038" y="0"/>
                </a:moveTo>
                <a:cubicBezTo>
                  <a:pt x="494772" y="173546"/>
                  <a:pt x="551052" y="377161"/>
                  <a:pt x="561703" y="494324"/>
                </a:cubicBezTo>
                <a:lnTo>
                  <a:pt x="585038" y="623350"/>
                </a:lnTo>
                <a:lnTo>
                  <a:pt x="585038" y="701269"/>
                </a:lnTo>
                <a:cubicBezTo>
                  <a:pt x="600213" y="898542"/>
                  <a:pt x="540959" y="724871"/>
                  <a:pt x="585038" y="857107"/>
                </a:cubicBezTo>
                <a:cubicBezTo>
                  <a:pt x="589392" y="870170"/>
                  <a:pt x="577400" y="1001487"/>
                  <a:pt x="585038" y="1012944"/>
                </a:cubicBezTo>
                <a:cubicBezTo>
                  <a:pt x="602455" y="1039070"/>
                  <a:pt x="688669" y="1006910"/>
                  <a:pt x="718457" y="1016839"/>
                </a:cubicBezTo>
                <a:lnTo>
                  <a:pt x="757646" y="1029901"/>
                </a:lnTo>
                <a:cubicBezTo>
                  <a:pt x="836023" y="1025547"/>
                  <a:pt x="914633" y="1024281"/>
                  <a:pt x="992777" y="1016839"/>
                </a:cubicBezTo>
                <a:cubicBezTo>
                  <a:pt x="1006485" y="1015534"/>
                  <a:pt x="1018726" y="1007559"/>
                  <a:pt x="1031966" y="1003776"/>
                </a:cubicBezTo>
                <a:cubicBezTo>
                  <a:pt x="1170159" y="964292"/>
                  <a:pt x="976337" y="1026673"/>
                  <a:pt x="1162594" y="964587"/>
                </a:cubicBezTo>
                <a:lnTo>
                  <a:pt x="1201783" y="951524"/>
                </a:lnTo>
                <a:cubicBezTo>
                  <a:pt x="1214846" y="947170"/>
                  <a:pt x="1229515" y="946099"/>
                  <a:pt x="1240972" y="938461"/>
                </a:cubicBezTo>
                <a:lnTo>
                  <a:pt x="1358537" y="860084"/>
                </a:lnTo>
                <a:cubicBezTo>
                  <a:pt x="1371600" y="851375"/>
                  <a:pt x="1382832" y="838924"/>
                  <a:pt x="1397726" y="833959"/>
                </a:cubicBezTo>
                <a:cubicBezTo>
                  <a:pt x="1410789" y="829605"/>
                  <a:pt x="1424877" y="827583"/>
                  <a:pt x="1436914" y="820896"/>
                </a:cubicBezTo>
                <a:cubicBezTo>
                  <a:pt x="1464362" y="805647"/>
                  <a:pt x="1489166" y="866598"/>
                  <a:pt x="1515292" y="849181"/>
                </a:cubicBezTo>
                <a:cubicBezTo>
                  <a:pt x="1528355" y="840473"/>
                  <a:pt x="1450869" y="862071"/>
                  <a:pt x="1465763" y="857106"/>
                </a:cubicBezTo>
                <a:lnTo>
                  <a:pt x="1593669" y="844510"/>
                </a:lnTo>
                <a:cubicBezTo>
                  <a:pt x="1627388" y="822030"/>
                  <a:pt x="1725491" y="808199"/>
                  <a:pt x="1759337" y="779188"/>
                </a:cubicBezTo>
                <a:cubicBezTo>
                  <a:pt x="1805664" y="739479"/>
                  <a:pt x="1775430" y="811930"/>
                  <a:pt x="1832730" y="779188"/>
                </a:cubicBezTo>
                <a:cubicBezTo>
                  <a:pt x="1844685" y="772356"/>
                  <a:pt x="1906886" y="700499"/>
                  <a:pt x="1919949" y="696145"/>
                </a:cubicBezTo>
                <a:cubicBezTo>
                  <a:pt x="1933012" y="687436"/>
                  <a:pt x="1965887" y="709058"/>
                  <a:pt x="1979518" y="701269"/>
                </a:cubicBezTo>
                <a:cubicBezTo>
                  <a:pt x="2012633" y="682346"/>
                  <a:pt x="2024269" y="570890"/>
                  <a:pt x="2052911" y="545431"/>
                </a:cubicBezTo>
                <a:cubicBezTo>
                  <a:pt x="2080526" y="520884"/>
                  <a:pt x="2063397" y="498387"/>
                  <a:pt x="2096444" y="481864"/>
                </a:cubicBezTo>
                <a:cubicBezTo>
                  <a:pt x="2162737" y="448718"/>
                  <a:pt x="2144307" y="504441"/>
                  <a:pt x="2199698" y="467513"/>
                </a:cubicBezTo>
                <a:cubicBezTo>
                  <a:pt x="2208406" y="454450"/>
                  <a:pt x="2260029" y="398303"/>
                  <a:pt x="2273092" y="389594"/>
                </a:cubicBezTo>
                <a:cubicBezTo>
                  <a:pt x="2288030" y="379635"/>
                  <a:pt x="2259834" y="416809"/>
                  <a:pt x="2277097" y="411877"/>
                </a:cubicBezTo>
                <a:cubicBezTo>
                  <a:pt x="2290337" y="408094"/>
                  <a:pt x="2260776" y="395752"/>
                  <a:pt x="2273092" y="389594"/>
                </a:cubicBezTo>
                <a:cubicBezTo>
                  <a:pt x="2287134" y="382573"/>
                  <a:pt x="2332443" y="318696"/>
                  <a:pt x="2346485" y="311675"/>
                </a:cubicBezTo>
                <a:cubicBezTo>
                  <a:pt x="2358801" y="305517"/>
                  <a:pt x="2371510" y="354278"/>
                  <a:pt x="2383826" y="348120"/>
                </a:cubicBezTo>
                <a:cubicBezTo>
                  <a:pt x="2485106" y="297479"/>
                  <a:pt x="2321387" y="266584"/>
                  <a:pt x="2419879" y="233756"/>
                </a:cubicBezTo>
                <a:cubicBezTo>
                  <a:pt x="2446005" y="216339"/>
                  <a:pt x="2478281" y="151557"/>
                  <a:pt x="2508069" y="141627"/>
                </a:cubicBezTo>
                <a:cubicBezTo>
                  <a:pt x="2521132" y="137273"/>
                  <a:pt x="2534941" y="134722"/>
                  <a:pt x="2547257" y="128564"/>
                </a:cubicBezTo>
                <a:cubicBezTo>
                  <a:pt x="2648547" y="77919"/>
                  <a:pt x="2527134" y="122210"/>
                  <a:pt x="2625634" y="89376"/>
                </a:cubicBezTo>
                <a:cubicBezTo>
                  <a:pt x="2636237" y="90340"/>
                  <a:pt x="2765727" y="91052"/>
                  <a:pt x="2808514" y="115501"/>
                </a:cubicBezTo>
                <a:cubicBezTo>
                  <a:pt x="2850247" y="139348"/>
                  <a:pt x="2894048" y="191909"/>
                  <a:pt x="2939143" y="206941"/>
                </a:cubicBezTo>
                <a:cubicBezTo>
                  <a:pt x="2952206" y="211295"/>
                  <a:pt x="2965048" y="216381"/>
                  <a:pt x="2978332" y="220004"/>
                </a:cubicBezTo>
                <a:cubicBezTo>
                  <a:pt x="3012973" y="229452"/>
                  <a:pt x="3048770" y="234775"/>
                  <a:pt x="3082834" y="246130"/>
                </a:cubicBezTo>
                <a:cubicBezTo>
                  <a:pt x="3108960" y="254839"/>
                  <a:pt x="3138298" y="256980"/>
                  <a:pt x="3161212" y="272256"/>
                </a:cubicBezTo>
                <a:cubicBezTo>
                  <a:pt x="3208911" y="304055"/>
                  <a:pt x="3245634" y="330877"/>
                  <a:pt x="3304903" y="350633"/>
                </a:cubicBezTo>
                <a:cubicBezTo>
                  <a:pt x="3317966" y="354987"/>
                  <a:pt x="3332055" y="357009"/>
                  <a:pt x="3344092" y="363696"/>
                </a:cubicBezTo>
                <a:cubicBezTo>
                  <a:pt x="3371540" y="378945"/>
                  <a:pt x="3392681" y="406018"/>
                  <a:pt x="3422469" y="415947"/>
                </a:cubicBezTo>
                <a:cubicBezTo>
                  <a:pt x="3520968" y="448781"/>
                  <a:pt x="3399556" y="404490"/>
                  <a:pt x="3500846" y="455136"/>
                </a:cubicBezTo>
                <a:cubicBezTo>
                  <a:pt x="3513162" y="461294"/>
                  <a:pt x="3526971" y="463845"/>
                  <a:pt x="3540034" y="468199"/>
                </a:cubicBezTo>
                <a:cubicBezTo>
                  <a:pt x="3629513" y="557677"/>
                  <a:pt x="3587670" y="526081"/>
                  <a:pt x="3657600" y="572701"/>
                </a:cubicBezTo>
                <a:cubicBezTo>
                  <a:pt x="3666309" y="585764"/>
                  <a:pt x="3584122" y="689208"/>
                  <a:pt x="3594173" y="701269"/>
                </a:cubicBezTo>
                <a:lnTo>
                  <a:pt x="3594173" y="701269"/>
                </a:lnTo>
                <a:cubicBezTo>
                  <a:pt x="3598527" y="714332"/>
                  <a:pt x="3590833" y="843748"/>
                  <a:pt x="3594173" y="857106"/>
                </a:cubicBezTo>
                <a:lnTo>
                  <a:pt x="3594173" y="935025"/>
                </a:lnTo>
                <a:cubicBezTo>
                  <a:pt x="3589819" y="1022111"/>
                  <a:pt x="3624615" y="1128076"/>
                  <a:pt x="3617062" y="1214943"/>
                </a:cubicBezTo>
                <a:cubicBezTo>
                  <a:pt x="3615869" y="1228661"/>
                  <a:pt x="3597958" y="1155541"/>
                  <a:pt x="3594175" y="1168781"/>
                </a:cubicBezTo>
                <a:cubicBezTo>
                  <a:pt x="3589243" y="1186043"/>
                  <a:pt x="3525941" y="1307423"/>
                  <a:pt x="3520782" y="1324619"/>
                </a:cubicBezTo>
                <a:cubicBezTo>
                  <a:pt x="3512869" y="1350996"/>
                  <a:pt x="3602883" y="1298493"/>
                  <a:pt x="3594174" y="1324619"/>
                </a:cubicBezTo>
                <a:lnTo>
                  <a:pt x="3520780" y="1402538"/>
                </a:lnTo>
                <a:lnTo>
                  <a:pt x="3447388" y="1402538"/>
                </a:lnTo>
                <a:cubicBezTo>
                  <a:pt x="3443034" y="1415601"/>
                  <a:pt x="3457125" y="1470719"/>
                  <a:pt x="3447388" y="1480456"/>
                </a:cubicBezTo>
                <a:lnTo>
                  <a:pt x="3373995" y="1558375"/>
                </a:lnTo>
                <a:cubicBezTo>
                  <a:pt x="3360932" y="1571438"/>
                  <a:pt x="3315972" y="1703965"/>
                  <a:pt x="3300601" y="1714213"/>
                </a:cubicBezTo>
                <a:cubicBezTo>
                  <a:pt x="3287538" y="1722922"/>
                  <a:pt x="3312270" y="1625792"/>
                  <a:pt x="3300601" y="1636294"/>
                </a:cubicBezTo>
                <a:cubicBezTo>
                  <a:pt x="3268561" y="1665130"/>
                  <a:pt x="3251119" y="1756266"/>
                  <a:pt x="3227208" y="1792131"/>
                </a:cubicBezTo>
                <a:cubicBezTo>
                  <a:pt x="3192373" y="1844382"/>
                  <a:pt x="3206065" y="1757296"/>
                  <a:pt x="3153814" y="1792131"/>
                </a:cubicBezTo>
                <a:lnTo>
                  <a:pt x="3080421" y="1947969"/>
                </a:lnTo>
                <a:cubicBezTo>
                  <a:pt x="3124768" y="1964164"/>
                  <a:pt x="3019259" y="1934983"/>
                  <a:pt x="3007027" y="1947969"/>
                </a:cubicBezTo>
                <a:cubicBezTo>
                  <a:pt x="2994795" y="1960955"/>
                  <a:pt x="3014048" y="2011846"/>
                  <a:pt x="3007027" y="2025888"/>
                </a:cubicBezTo>
                <a:cubicBezTo>
                  <a:pt x="2958686" y="2122575"/>
                  <a:pt x="3073225" y="2024370"/>
                  <a:pt x="3007027" y="2103806"/>
                </a:cubicBezTo>
                <a:cubicBezTo>
                  <a:pt x="2916080" y="2212941"/>
                  <a:pt x="3048138" y="2067217"/>
                  <a:pt x="2933633" y="2181725"/>
                </a:cubicBezTo>
                <a:cubicBezTo>
                  <a:pt x="2908202" y="2258016"/>
                  <a:pt x="2992720" y="2200557"/>
                  <a:pt x="2933633" y="2259644"/>
                </a:cubicBezTo>
                <a:cubicBezTo>
                  <a:pt x="2890141" y="2303136"/>
                  <a:pt x="2960194" y="2367672"/>
                  <a:pt x="2933633" y="2415481"/>
                </a:cubicBezTo>
                <a:cubicBezTo>
                  <a:pt x="2918384" y="2442929"/>
                  <a:pt x="2930434" y="2401501"/>
                  <a:pt x="2913017" y="2427627"/>
                </a:cubicBezTo>
                <a:cubicBezTo>
                  <a:pt x="2904308" y="2440690"/>
                  <a:pt x="2899955" y="2458108"/>
                  <a:pt x="2886892" y="2466816"/>
                </a:cubicBezTo>
                <a:lnTo>
                  <a:pt x="2808514" y="2519067"/>
                </a:lnTo>
                <a:cubicBezTo>
                  <a:pt x="2799806" y="2532130"/>
                  <a:pt x="2794648" y="2548448"/>
                  <a:pt x="2782389" y="2558256"/>
                </a:cubicBezTo>
                <a:cubicBezTo>
                  <a:pt x="2771637" y="2566858"/>
                  <a:pt x="2756970" y="2571319"/>
                  <a:pt x="2743200" y="2571319"/>
                </a:cubicBezTo>
                <a:cubicBezTo>
                  <a:pt x="2625554" y="2571319"/>
                  <a:pt x="2508069" y="2562610"/>
                  <a:pt x="2390503" y="2558256"/>
                </a:cubicBezTo>
                <a:lnTo>
                  <a:pt x="2272937" y="2519067"/>
                </a:lnTo>
                <a:lnTo>
                  <a:pt x="2233749" y="2506004"/>
                </a:lnTo>
                <a:cubicBezTo>
                  <a:pt x="2220686" y="2501650"/>
                  <a:pt x="2207345" y="2498055"/>
                  <a:pt x="2194560" y="2492941"/>
                </a:cubicBezTo>
                <a:cubicBezTo>
                  <a:pt x="2103679" y="2456589"/>
                  <a:pt x="2151489" y="2474230"/>
                  <a:pt x="2050869" y="2440690"/>
                </a:cubicBezTo>
                <a:cubicBezTo>
                  <a:pt x="2019810" y="2430337"/>
                  <a:pt x="1992232" y="2420031"/>
                  <a:pt x="1959429" y="2414564"/>
                </a:cubicBezTo>
                <a:cubicBezTo>
                  <a:pt x="1924801" y="2408793"/>
                  <a:pt x="1889723" y="2406141"/>
                  <a:pt x="1854926" y="2401501"/>
                </a:cubicBezTo>
                <a:cubicBezTo>
                  <a:pt x="1684674" y="2378801"/>
                  <a:pt x="1842886" y="2395657"/>
                  <a:pt x="1619794" y="2375376"/>
                </a:cubicBezTo>
                <a:lnTo>
                  <a:pt x="1502229" y="2323124"/>
                </a:lnTo>
                <a:cubicBezTo>
                  <a:pt x="1418299" y="2284387"/>
                  <a:pt x="1482142" y="2307721"/>
                  <a:pt x="1410789" y="2283936"/>
                </a:cubicBezTo>
                <a:cubicBezTo>
                  <a:pt x="1381902" y="2255049"/>
                  <a:pt x="1368782" y="2236806"/>
                  <a:pt x="1332412" y="2218621"/>
                </a:cubicBezTo>
                <a:cubicBezTo>
                  <a:pt x="1320096" y="2212463"/>
                  <a:pt x="1306286" y="2209913"/>
                  <a:pt x="1293223" y="2205559"/>
                </a:cubicBezTo>
                <a:lnTo>
                  <a:pt x="1214846" y="2153307"/>
                </a:lnTo>
                <a:cubicBezTo>
                  <a:pt x="1201783" y="2144598"/>
                  <a:pt x="1186758" y="2138282"/>
                  <a:pt x="1175657" y="2127181"/>
                </a:cubicBezTo>
                <a:cubicBezTo>
                  <a:pt x="1126732" y="2078256"/>
                  <a:pt x="1153994" y="2093835"/>
                  <a:pt x="1097280" y="2074930"/>
                </a:cubicBezTo>
                <a:cubicBezTo>
                  <a:pt x="1052798" y="2008206"/>
                  <a:pt x="1093721" y="2053556"/>
                  <a:pt x="1005840" y="2009616"/>
                </a:cubicBezTo>
                <a:cubicBezTo>
                  <a:pt x="971175" y="1992284"/>
                  <a:pt x="938502" y="1959357"/>
                  <a:pt x="914400" y="1931239"/>
                </a:cubicBezTo>
                <a:cubicBezTo>
                  <a:pt x="904183" y="1919319"/>
                  <a:pt x="900089" y="1902388"/>
                  <a:pt x="888274" y="1892050"/>
                </a:cubicBezTo>
                <a:cubicBezTo>
                  <a:pt x="864644" y="1871374"/>
                  <a:pt x="809897" y="1839799"/>
                  <a:pt x="809897" y="1839799"/>
                </a:cubicBezTo>
                <a:cubicBezTo>
                  <a:pt x="801189" y="1826736"/>
                  <a:pt x="794274" y="1812279"/>
                  <a:pt x="783772" y="1800610"/>
                </a:cubicBezTo>
                <a:cubicBezTo>
                  <a:pt x="754936" y="1768570"/>
                  <a:pt x="716242" y="1745036"/>
                  <a:pt x="692332" y="1709170"/>
                </a:cubicBezTo>
                <a:cubicBezTo>
                  <a:pt x="627461" y="1611864"/>
                  <a:pt x="710840" y="1731381"/>
                  <a:pt x="627017" y="1630793"/>
                </a:cubicBezTo>
                <a:cubicBezTo>
                  <a:pt x="587289" y="1583119"/>
                  <a:pt x="615943" y="1594602"/>
                  <a:pt x="561703" y="1552416"/>
                </a:cubicBezTo>
                <a:cubicBezTo>
                  <a:pt x="480802" y="1489493"/>
                  <a:pt x="497635" y="1518028"/>
                  <a:pt x="431074" y="1460976"/>
                </a:cubicBezTo>
                <a:cubicBezTo>
                  <a:pt x="417048" y="1448954"/>
                  <a:pt x="406078" y="1433614"/>
                  <a:pt x="391886" y="1421787"/>
                </a:cubicBezTo>
                <a:cubicBezTo>
                  <a:pt x="379825" y="1411736"/>
                  <a:pt x="364758" y="1405712"/>
                  <a:pt x="352697" y="1395661"/>
                </a:cubicBezTo>
                <a:cubicBezTo>
                  <a:pt x="338505" y="1383835"/>
                  <a:pt x="328541" y="1367210"/>
                  <a:pt x="313509" y="1356473"/>
                </a:cubicBezTo>
                <a:cubicBezTo>
                  <a:pt x="297663" y="1345154"/>
                  <a:pt x="278674" y="1339056"/>
                  <a:pt x="261257" y="1330347"/>
                </a:cubicBezTo>
                <a:cubicBezTo>
                  <a:pt x="186387" y="1218041"/>
                  <a:pt x="286080" y="1350205"/>
                  <a:pt x="195943" y="1278096"/>
                </a:cubicBezTo>
                <a:cubicBezTo>
                  <a:pt x="183684" y="1268288"/>
                  <a:pt x="180918" y="1250009"/>
                  <a:pt x="169817" y="1238907"/>
                </a:cubicBezTo>
                <a:cubicBezTo>
                  <a:pt x="158716" y="1227806"/>
                  <a:pt x="143692" y="1221490"/>
                  <a:pt x="130629" y="1212781"/>
                </a:cubicBezTo>
                <a:cubicBezTo>
                  <a:pt x="121920" y="1199718"/>
                  <a:pt x="113628" y="1186368"/>
                  <a:pt x="104503" y="1173593"/>
                </a:cubicBezTo>
                <a:cubicBezTo>
                  <a:pt x="91848" y="1155877"/>
                  <a:pt x="76116" y="1140244"/>
                  <a:pt x="65314" y="1121341"/>
                </a:cubicBezTo>
                <a:cubicBezTo>
                  <a:pt x="58483" y="1109386"/>
                  <a:pt x="58410" y="1094469"/>
                  <a:pt x="52252" y="1082153"/>
                </a:cubicBezTo>
                <a:cubicBezTo>
                  <a:pt x="45231" y="1068111"/>
                  <a:pt x="34835" y="1056027"/>
                  <a:pt x="26126" y="1042964"/>
                </a:cubicBezTo>
                <a:cubicBezTo>
                  <a:pt x="21772" y="1025547"/>
                  <a:pt x="17995" y="1007975"/>
                  <a:pt x="13063" y="990713"/>
                </a:cubicBezTo>
                <a:cubicBezTo>
                  <a:pt x="9280" y="977473"/>
                  <a:pt x="0" y="965294"/>
                  <a:pt x="0" y="951524"/>
                </a:cubicBezTo>
                <a:cubicBezTo>
                  <a:pt x="0" y="772945"/>
                  <a:pt x="5629" y="594371"/>
                  <a:pt x="13063" y="415947"/>
                </a:cubicBezTo>
                <a:cubicBezTo>
                  <a:pt x="13656" y="401710"/>
                  <a:pt x="31026" y="260280"/>
                  <a:pt x="52252" y="246130"/>
                </a:cubicBezTo>
                <a:lnTo>
                  <a:pt x="130629" y="193879"/>
                </a:lnTo>
                <a:cubicBezTo>
                  <a:pt x="143692" y="185170"/>
                  <a:pt x="154586" y="171561"/>
                  <a:pt x="169817" y="167753"/>
                </a:cubicBezTo>
                <a:cubicBezTo>
                  <a:pt x="235427" y="151350"/>
                  <a:pt x="308638" y="18740"/>
                  <a:pt x="364858" y="0"/>
                </a:cubicBezTo>
                <a:cubicBezTo>
                  <a:pt x="617401" y="13292"/>
                  <a:pt x="463004" y="13063"/>
                  <a:pt x="585038" y="0"/>
                </a:cubicBezTo>
                <a:close/>
              </a:path>
            </a:pathLst>
          </a:custGeom>
          <a:solidFill>
            <a:srgbClr val="00B0F0">
              <a:alpha val="38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Moldanubická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oblast</a:t>
            </a: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988840"/>
            <a:ext cx="6054340" cy="430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obsah 2"/>
          <p:cNvSpPr txBox="1">
            <a:spLocks/>
          </p:cNvSpPr>
          <p:nvPr/>
        </p:nvSpPr>
        <p:spPr>
          <a:xfrm>
            <a:off x="0" y="1484784"/>
            <a:ext cx="3059832" cy="5373215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indent="-320040">
              <a:buClr>
                <a:schemeClr val="accent1"/>
              </a:buClr>
              <a:buSzPct val="8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Ø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0" y="1484784"/>
            <a:ext cx="3131840" cy="5373215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cs-CZ" sz="16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Velmi heterogenní jednotka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cs-CZ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Komplex plutonických těles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cs-CZ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Inverzní metamorfní stavba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cs-CZ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&lt;=&gt;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Složitý </a:t>
            </a:r>
            <a:r>
              <a:rPr lang="cs-CZ" sz="16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pre</a:t>
            </a: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-metamorfní vývoj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Rozličné způsoby interpretace vzniku a evoluce MO.</a:t>
            </a: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Ø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4572000" y="6381328"/>
            <a:ext cx="2952328" cy="413047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lvl="0" indent="-320040">
              <a:buClr>
                <a:schemeClr val="accent1"/>
              </a:buClr>
              <a:buSzPct val="80000"/>
              <a:defRPr/>
            </a:pPr>
            <a:r>
              <a:rPr lang="cs-CZ" sz="1200" dirty="0" smtClean="0">
                <a:latin typeface="Times New Roman" pitchFamily="18" charset="0"/>
                <a:cs typeface="Times New Roman" pitchFamily="18" charset="0"/>
              </a:rPr>
              <a:t>Upraveno dle Fiala (1995) v </a:t>
            </a:r>
            <a:r>
              <a:rPr lang="cs-CZ" sz="1200" dirty="0" err="1" smtClean="0">
                <a:latin typeface="Times New Roman" pitchFamily="18" charset="0"/>
                <a:cs typeface="Times New Roman" pitchFamily="18" charset="0"/>
              </a:rPr>
              <a:t>Chlupáč</a:t>
            </a:r>
            <a:r>
              <a:rPr lang="cs-CZ" sz="1200" dirty="0" smtClean="0">
                <a:latin typeface="Times New Roman" pitchFamily="18" charset="0"/>
                <a:cs typeface="Times New Roman" pitchFamily="18" charset="0"/>
              </a:rPr>
              <a:t> (2010)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Moldanubická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oblast</a:t>
            </a: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0361" y="1916832"/>
            <a:ext cx="5868143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0" y="1484784"/>
            <a:ext cx="3275856" cy="5373215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2000" dirty="0" err="1" smtClean="0">
                <a:latin typeface="Times New Roman" pitchFamily="18" charset="0"/>
                <a:cs typeface="Times New Roman" pitchFamily="18" charset="0"/>
              </a:rPr>
              <a:t>Bouguerova</a:t>
            </a:r>
            <a:r>
              <a:rPr lang="cs-CZ" sz="2000" dirty="0" smtClean="0">
                <a:latin typeface="Times New Roman" pitchFamily="18" charset="0"/>
                <a:cs typeface="Times New Roman" pitchFamily="18" charset="0"/>
              </a:rPr>
              <a:t> anomálie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vymezení jednotek ČM dle složení</a:t>
            </a: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přítomnost lehkého materiálu ve spodní kůře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množství granitoidních hornin, přítomnost granulitů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(potvrzeno při terénním mapování)</a:t>
            </a: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lang="cs-CZ" sz="1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cs-CZ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cs-CZ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38912" indent="-320040">
              <a:buClr>
                <a:schemeClr val="accent1"/>
              </a:buClr>
              <a:buSzPct val="80000"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"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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cs-CZ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cs-CZ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Ø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4788024" y="6444953"/>
            <a:ext cx="2952328" cy="413047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438912" lvl="0" indent="-320040">
              <a:buClr>
                <a:schemeClr val="accent1"/>
              </a:buClr>
              <a:buSzPct val="80000"/>
              <a:defRPr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Czech Geological Survey and Guy et al.</a:t>
            </a:r>
            <a:r>
              <a:rPr lang="cs-CZ" sz="1200" dirty="0" smtClean="0">
                <a:latin typeface="Times New Roman" pitchFamily="18" charset="0"/>
                <a:cs typeface="Times New Roman" pitchFamily="18" charset="0"/>
              </a:rPr>
              <a:t> (2010)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Volný tvar 7"/>
          <p:cNvSpPr/>
          <p:nvPr/>
        </p:nvSpPr>
        <p:spPr>
          <a:xfrm>
            <a:off x="4572000" y="3789040"/>
            <a:ext cx="2664296" cy="1944216"/>
          </a:xfrm>
          <a:custGeom>
            <a:avLst/>
            <a:gdLst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613954 w 3814354"/>
              <a:gd name="connsiteY3" fmla="*/ 573160 h 2493400"/>
              <a:gd name="connsiteX4" fmla="*/ 653143 w 3814354"/>
              <a:gd name="connsiteY4" fmla="*/ 821354 h 2493400"/>
              <a:gd name="connsiteX5" fmla="*/ 666206 w 3814354"/>
              <a:gd name="connsiteY5" fmla="*/ 860542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613954 w 3814354"/>
              <a:gd name="connsiteY3" fmla="*/ 573160 h 2493400"/>
              <a:gd name="connsiteX4" fmla="*/ 653143 w 3814354"/>
              <a:gd name="connsiteY4" fmla="*/ 821354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511645 w 3814354"/>
              <a:gd name="connsiteY3" fmla="*/ 623350 h 2493400"/>
              <a:gd name="connsiteX4" fmla="*/ 653143 w 3814354"/>
              <a:gd name="connsiteY4" fmla="*/ 821354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511645 w 3814354"/>
              <a:gd name="connsiteY3" fmla="*/ 623350 h 2493400"/>
              <a:gd name="connsiteX4" fmla="*/ 438251 w 3814354"/>
              <a:gd name="connsiteY4" fmla="*/ 857106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600892 w 3814354"/>
              <a:gd name="connsiteY2" fmla="*/ 53397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438251 w 3814354"/>
              <a:gd name="connsiteY2" fmla="*/ 54543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11645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11645 w 3814354"/>
              <a:gd name="connsiteY3" fmla="*/ 623350 h 2493400"/>
              <a:gd name="connsiteX4" fmla="*/ 511645 w 3814354"/>
              <a:gd name="connsiteY4" fmla="*/ 779188 h 2493400"/>
              <a:gd name="connsiteX5" fmla="*/ 585038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11645 w 3814354"/>
              <a:gd name="connsiteY3" fmla="*/ 623350 h 2493400"/>
              <a:gd name="connsiteX4" fmla="*/ 585038 w 3814354"/>
              <a:gd name="connsiteY4" fmla="*/ 779188 h 2493400"/>
              <a:gd name="connsiteX5" fmla="*/ 585038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48640 w 3814354"/>
              <a:gd name="connsiteY0" fmla="*/ 63708 h 2493400"/>
              <a:gd name="connsiteX1" fmla="*/ 561703 w 3814354"/>
              <a:gd name="connsiteY1" fmla="*/ 416405 h 2493400"/>
              <a:gd name="connsiteX2" fmla="*/ 585038 w 3814354"/>
              <a:gd name="connsiteY2" fmla="*/ 545431 h 2493400"/>
              <a:gd name="connsiteX3" fmla="*/ 585038 w 3814354"/>
              <a:gd name="connsiteY3" fmla="*/ 623350 h 2493400"/>
              <a:gd name="connsiteX4" fmla="*/ 585038 w 3814354"/>
              <a:gd name="connsiteY4" fmla="*/ 779188 h 2493400"/>
              <a:gd name="connsiteX5" fmla="*/ 585038 w 3814354"/>
              <a:gd name="connsiteY5" fmla="*/ 935025 h 2493400"/>
              <a:gd name="connsiteX6" fmla="*/ 718457 w 3814354"/>
              <a:gd name="connsiteY6" fmla="*/ 938920 h 2493400"/>
              <a:gd name="connsiteX7" fmla="*/ 757646 w 3814354"/>
              <a:gd name="connsiteY7" fmla="*/ 951982 h 2493400"/>
              <a:gd name="connsiteX8" fmla="*/ 992777 w 3814354"/>
              <a:gd name="connsiteY8" fmla="*/ 938920 h 2493400"/>
              <a:gd name="connsiteX9" fmla="*/ 1031966 w 3814354"/>
              <a:gd name="connsiteY9" fmla="*/ 925857 h 2493400"/>
              <a:gd name="connsiteX10" fmla="*/ 1162594 w 3814354"/>
              <a:gd name="connsiteY10" fmla="*/ 886668 h 2493400"/>
              <a:gd name="connsiteX11" fmla="*/ 1201783 w 3814354"/>
              <a:gd name="connsiteY11" fmla="*/ 873605 h 2493400"/>
              <a:gd name="connsiteX12" fmla="*/ 1240972 w 3814354"/>
              <a:gd name="connsiteY12" fmla="*/ 860542 h 2493400"/>
              <a:gd name="connsiteX13" fmla="*/ 1358537 w 3814354"/>
              <a:gd name="connsiteY13" fmla="*/ 782165 h 2493400"/>
              <a:gd name="connsiteX14" fmla="*/ 1397726 w 3814354"/>
              <a:gd name="connsiteY14" fmla="*/ 756040 h 2493400"/>
              <a:gd name="connsiteX15" fmla="*/ 1436914 w 3814354"/>
              <a:gd name="connsiteY15" fmla="*/ 742977 h 2493400"/>
              <a:gd name="connsiteX16" fmla="*/ 1515292 w 3814354"/>
              <a:gd name="connsiteY16" fmla="*/ 690725 h 2493400"/>
              <a:gd name="connsiteX17" fmla="*/ 1554480 w 3814354"/>
              <a:gd name="connsiteY17" fmla="*/ 664600 h 2493400"/>
              <a:gd name="connsiteX18" fmla="*/ 1593669 w 3814354"/>
              <a:gd name="connsiteY18" fmla="*/ 651537 h 2493400"/>
              <a:gd name="connsiteX19" fmla="*/ 1724297 w 3814354"/>
              <a:gd name="connsiteY19" fmla="*/ 560097 h 2493400"/>
              <a:gd name="connsiteX20" fmla="*/ 1815737 w 3814354"/>
              <a:gd name="connsiteY20" fmla="*/ 481720 h 2493400"/>
              <a:gd name="connsiteX21" fmla="*/ 1854926 w 3814354"/>
              <a:gd name="connsiteY21" fmla="*/ 468657 h 2493400"/>
              <a:gd name="connsiteX22" fmla="*/ 1894114 w 3814354"/>
              <a:gd name="connsiteY22" fmla="*/ 442531 h 2493400"/>
              <a:gd name="connsiteX23" fmla="*/ 1985554 w 3814354"/>
              <a:gd name="connsiteY23" fmla="*/ 390280 h 2493400"/>
              <a:gd name="connsiteX24" fmla="*/ 2063932 w 3814354"/>
              <a:gd name="connsiteY24" fmla="*/ 311902 h 2493400"/>
              <a:gd name="connsiteX25" fmla="*/ 2155372 w 3814354"/>
              <a:gd name="connsiteY25" fmla="*/ 259651 h 2493400"/>
              <a:gd name="connsiteX26" fmla="*/ 2181497 w 3814354"/>
              <a:gd name="connsiteY26" fmla="*/ 220462 h 2493400"/>
              <a:gd name="connsiteX27" fmla="*/ 2233749 w 3814354"/>
              <a:gd name="connsiteY27" fmla="*/ 207400 h 2493400"/>
              <a:gd name="connsiteX28" fmla="*/ 2272937 w 3814354"/>
              <a:gd name="connsiteY28" fmla="*/ 194337 h 2493400"/>
              <a:gd name="connsiteX29" fmla="*/ 2312126 w 3814354"/>
              <a:gd name="connsiteY29" fmla="*/ 168211 h 2493400"/>
              <a:gd name="connsiteX30" fmla="*/ 2351314 w 3814354"/>
              <a:gd name="connsiteY30" fmla="*/ 155148 h 2493400"/>
              <a:gd name="connsiteX31" fmla="*/ 2429692 w 3814354"/>
              <a:gd name="connsiteY31" fmla="*/ 115960 h 2493400"/>
              <a:gd name="connsiteX32" fmla="*/ 2508069 w 3814354"/>
              <a:gd name="connsiteY32" fmla="*/ 63708 h 2493400"/>
              <a:gd name="connsiteX33" fmla="*/ 2547257 w 3814354"/>
              <a:gd name="connsiteY33" fmla="*/ 50645 h 2493400"/>
              <a:gd name="connsiteX34" fmla="*/ 2625634 w 3814354"/>
              <a:gd name="connsiteY34" fmla="*/ 11457 h 2493400"/>
              <a:gd name="connsiteX35" fmla="*/ 2808514 w 3814354"/>
              <a:gd name="connsiteY35" fmla="*/ 37582 h 2493400"/>
              <a:gd name="connsiteX36" fmla="*/ 2939143 w 3814354"/>
              <a:gd name="connsiteY36" fmla="*/ 129022 h 2493400"/>
              <a:gd name="connsiteX37" fmla="*/ 2978332 w 3814354"/>
              <a:gd name="connsiteY37" fmla="*/ 142085 h 2493400"/>
              <a:gd name="connsiteX38" fmla="*/ 3082834 w 3814354"/>
              <a:gd name="connsiteY38" fmla="*/ 168211 h 2493400"/>
              <a:gd name="connsiteX39" fmla="*/ 3161212 w 3814354"/>
              <a:gd name="connsiteY39" fmla="*/ 194337 h 2493400"/>
              <a:gd name="connsiteX40" fmla="*/ 3304903 w 3814354"/>
              <a:gd name="connsiteY40" fmla="*/ 272714 h 2493400"/>
              <a:gd name="connsiteX41" fmla="*/ 3344092 w 3814354"/>
              <a:gd name="connsiteY41" fmla="*/ 285777 h 2493400"/>
              <a:gd name="connsiteX42" fmla="*/ 3422469 w 3814354"/>
              <a:gd name="connsiteY42" fmla="*/ 338028 h 2493400"/>
              <a:gd name="connsiteX43" fmla="*/ 3500846 w 3814354"/>
              <a:gd name="connsiteY43" fmla="*/ 377217 h 2493400"/>
              <a:gd name="connsiteX44" fmla="*/ 3540034 w 3814354"/>
              <a:gd name="connsiteY44" fmla="*/ 390280 h 2493400"/>
              <a:gd name="connsiteX45" fmla="*/ 3657600 w 3814354"/>
              <a:gd name="connsiteY45" fmla="*/ 494782 h 2493400"/>
              <a:gd name="connsiteX46" fmla="*/ 3683726 w 3814354"/>
              <a:gd name="connsiteY46" fmla="*/ 533971 h 2493400"/>
              <a:gd name="connsiteX47" fmla="*/ 3775166 w 3814354"/>
              <a:gd name="connsiteY47" fmla="*/ 651537 h 2493400"/>
              <a:gd name="connsiteX48" fmla="*/ 3788229 w 3814354"/>
              <a:gd name="connsiteY48" fmla="*/ 690725 h 2493400"/>
              <a:gd name="connsiteX49" fmla="*/ 3814354 w 3814354"/>
              <a:gd name="connsiteY49" fmla="*/ 795228 h 2493400"/>
              <a:gd name="connsiteX50" fmla="*/ 3801292 w 3814354"/>
              <a:gd name="connsiteY50" fmla="*/ 1056485 h 2493400"/>
              <a:gd name="connsiteX51" fmla="*/ 3788229 w 3814354"/>
              <a:gd name="connsiteY51" fmla="*/ 1095674 h 2493400"/>
              <a:gd name="connsiteX52" fmla="*/ 3775166 w 3814354"/>
              <a:gd name="connsiteY52" fmla="*/ 1147925 h 2493400"/>
              <a:gd name="connsiteX53" fmla="*/ 3749040 w 3814354"/>
              <a:gd name="connsiteY53" fmla="*/ 1226302 h 2493400"/>
              <a:gd name="connsiteX54" fmla="*/ 3735977 w 3814354"/>
              <a:gd name="connsiteY54" fmla="*/ 1265491 h 2493400"/>
              <a:gd name="connsiteX55" fmla="*/ 3709852 w 3814354"/>
              <a:gd name="connsiteY55" fmla="*/ 1343868 h 2493400"/>
              <a:gd name="connsiteX56" fmla="*/ 3696789 w 3814354"/>
              <a:gd name="connsiteY56" fmla="*/ 1383057 h 2493400"/>
              <a:gd name="connsiteX57" fmla="*/ 3579223 w 3814354"/>
              <a:gd name="connsiteY57" fmla="*/ 1500622 h 2493400"/>
              <a:gd name="connsiteX58" fmla="*/ 3540034 w 3814354"/>
              <a:gd name="connsiteY58" fmla="*/ 1539811 h 2493400"/>
              <a:gd name="connsiteX59" fmla="*/ 3500846 w 3814354"/>
              <a:gd name="connsiteY59" fmla="*/ 1565937 h 2493400"/>
              <a:gd name="connsiteX60" fmla="*/ 3409406 w 3814354"/>
              <a:gd name="connsiteY60" fmla="*/ 1657377 h 2493400"/>
              <a:gd name="connsiteX61" fmla="*/ 3344092 w 3814354"/>
              <a:gd name="connsiteY61" fmla="*/ 1722691 h 2493400"/>
              <a:gd name="connsiteX62" fmla="*/ 3239589 w 3814354"/>
              <a:gd name="connsiteY62" fmla="*/ 1879445 h 2493400"/>
              <a:gd name="connsiteX63" fmla="*/ 3213463 w 3814354"/>
              <a:gd name="connsiteY63" fmla="*/ 1918634 h 2493400"/>
              <a:gd name="connsiteX64" fmla="*/ 3187337 w 3814354"/>
              <a:gd name="connsiteY64" fmla="*/ 1957822 h 2493400"/>
              <a:gd name="connsiteX65" fmla="*/ 3122023 w 3814354"/>
              <a:gd name="connsiteY65" fmla="*/ 2049262 h 2493400"/>
              <a:gd name="connsiteX66" fmla="*/ 3056709 w 3814354"/>
              <a:gd name="connsiteY66" fmla="*/ 2127640 h 2493400"/>
              <a:gd name="connsiteX67" fmla="*/ 3004457 w 3814354"/>
              <a:gd name="connsiteY67" fmla="*/ 2192954 h 2493400"/>
              <a:gd name="connsiteX68" fmla="*/ 2965269 w 3814354"/>
              <a:gd name="connsiteY68" fmla="*/ 2271331 h 2493400"/>
              <a:gd name="connsiteX69" fmla="*/ 2913017 w 3814354"/>
              <a:gd name="connsiteY69" fmla="*/ 2349708 h 2493400"/>
              <a:gd name="connsiteX70" fmla="*/ 2886892 w 3814354"/>
              <a:gd name="connsiteY70" fmla="*/ 2388897 h 2493400"/>
              <a:gd name="connsiteX71" fmla="*/ 2808514 w 3814354"/>
              <a:gd name="connsiteY71" fmla="*/ 2441148 h 2493400"/>
              <a:gd name="connsiteX72" fmla="*/ 2782389 w 3814354"/>
              <a:gd name="connsiteY72" fmla="*/ 2480337 h 2493400"/>
              <a:gd name="connsiteX73" fmla="*/ 2743200 w 3814354"/>
              <a:gd name="connsiteY73" fmla="*/ 2493400 h 2493400"/>
              <a:gd name="connsiteX74" fmla="*/ 2390503 w 3814354"/>
              <a:gd name="connsiteY74" fmla="*/ 2480337 h 2493400"/>
              <a:gd name="connsiteX75" fmla="*/ 2272937 w 3814354"/>
              <a:gd name="connsiteY75" fmla="*/ 2441148 h 2493400"/>
              <a:gd name="connsiteX76" fmla="*/ 2233749 w 3814354"/>
              <a:gd name="connsiteY76" fmla="*/ 2428085 h 2493400"/>
              <a:gd name="connsiteX77" fmla="*/ 2194560 w 3814354"/>
              <a:gd name="connsiteY77" fmla="*/ 2415022 h 2493400"/>
              <a:gd name="connsiteX78" fmla="*/ 2050869 w 3814354"/>
              <a:gd name="connsiteY78" fmla="*/ 2362771 h 2493400"/>
              <a:gd name="connsiteX79" fmla="*/ 1959429 w 3814354"/>
              <a:gd name="connsiteY79" fmla="*/ 2336645 h 2493400"/>
              <a:gd name="connsiteX80" fmla="*/ 1854926 w 3814354"/>
              <a:gd name="connsiteY80" fmla="*/ 2323582 h 2493400"/>
              <a:gd name="connsiteX81" fmla="*/ 1619794 w 3814354"/>
              <a:gd name="connsiteY81" fmla="*/ 2297457 h 2493400"/>
              <a:gd name="connsiteX82" fmla="*/ 1502229 w 3814354"/>
              <a:gd name="connsiteY82" fmla="*/ 2245205 h 2493400"/>
              <a:gd name="connsiteX83" fmla="*/ 1410789 w 3814354"/>
              <a:gd name="connsiteY83" fmla="*/ 2206017 h 2493400"/>
              <a:gd name="connsiteX84" fmla="*/ 1332412 w 3814354"/>
              <a:gd name="connsiteY84" fmla="*/ 2140702 h 2493400"/>
              <a:gd name="connsiteX85" fmla="*/ 1293223 w 3814354"/>
              <a:gd name="connsiteY85" fmla="*/ 2127640 h 2493400"/>
              <a:gd name="connsiteX86" fmla="*/ 1214846 w 3814354"/>
              <a:gd name="connsiteY86" fmla="*/ 2075388 h 2493400"/>
              <a:gd name="connsiteX87" fmla="*/ 1175657 w 3814354"/>
              <a:gd name="connsiteY87" fmla="*/ 2049262 h 2493400"/>
              <a:gd name="connsiteX88" fmla="*/ 1097280 w 3814354"/>
              <a:gd name="connsiteY88" fmla="*/ 1997011 h 2493400"/>
              <a:gd name="connsiteX89" fmla="*/ 1005840 w 3814354"/>
              <a:gd name="connsiteY89" fmla="*/ 1931697 h 2493400"/>
              <a:gd name="connsiteX90" fmla="*/ 914400 w 3814354"/>
              <a:gd name="connsiteY90" fmla="*/ 1853320 h 2493400"/>
              <a:gd name="connsiteX91" fmla="*/ 888274 w 3814354"/>
              <a:gd name="connsiteY91" fmla="*/ 1814131 h 2493400"/>
              <a:gd name="connsiteX92" fmla="*/ 809897 w 3814354"/>
              <a:gd name="connsiteY92" fmla="*/ 1761880 h 2493400"/>
              <a:gd name="connsiteX93" fmla="*/ 783772 w 3814354"/>
              <a:gd name="connsiteY93" fmla="*/ 1722691 h 2493400"/>
              <a:gd name="connsiteX94" fmla="*/ 692332 w 3814354"/>
              <a:gd name="connsiteY94" fmla="*/ 1631251 h 2493400"/>
              <a:gd name="connsiteX95" fmla="*/ 627017 w 3814354"/>
              <a:gd name="connsiteY95" fmla="*/ 1552874 h 2493400"/>
              <a:gd name="connsiteX96" fmla="*/ 561703 w 3814354"/>
              <a:gd name="connsiteY96" fmla="*/ 1474497 h 2493400"/>
              <a:gd name="connsiteX97" fmla="*/ 431074 w 3814354"/>
              <a:gd name="connsiteY97" fmla="*/ 1383057 h 2493400"/>
              <a:gd name="connsiteX98" fmla="*/ 391886 w 3814354"/>
              <a:gd name="connsiteY98" fmla="*/ 1343868 h 2493400"/>
              <a:gd name="connsiteX99" fmla="*/ 352697 w 3814354"/>
              <a:gd name="connsiteY99" fmla="*/ 1317742 h 2493400"/>
              <a:gd name="connsiteX100" fmla="*/ 313509 w 3814354"/>
              <a:gd name="connsiteY100" fmla="*/ 1278554 h 2493400"/>
              <a:gd name="connsiteX101" fmla="*/ 261257 w 3814354"/>
              <a:gd name="connsiteY101" fmla="*/ 1252428 h 2493400"/>
              <a:gd name="connsiteX102" fmla="*/ 195943 w 3814354"/>
              <a:gd name="connsiteY102" fmla="*/ 1200177 h 2493400"/>
              <a:gd name="connsiteX103" fmla="*/ 169817 w 3814354"/>
              <a:gd name="connsiteY103" fmla="*/ 1160988 h 2493400"/>
              <a:gd name="connsiteX104" fmla="*/ 130629 w 3814354"/>
              <a:gd name="connsiteY104" fmla="*/ 1134862 h 2493400"/>
              <a:gd name="connsiteX105" fmla="*/ 104503 w 3814354"/>
              <a:gd name="connsiteY105" fmla="*/ 1095674 h 2493400"/>
              <a:gd name="connsiteX106" fmla="*/ 65314 w 3814354"/>
              <a:gd name="connsiteY106" fmla="*/ 1043422 h 2493400"/>
              <a:gd name="connsiteX107" fmla="*/ 52252 w 3814354"/>
              <a:gd name="connsiteY107" fmla="*/ 1004234 h 2493400"/>
              <a:gd name="connsiteX108" fmla="*/ 26126 w 3814354"/>
              <a:gd name="connsiteY108" fmla="*/ 965045 h 2493400"/>
              <a:gd name="connsiteX109" fmla="*/ 13063 w 3814354"/>
              <a:gd name="connsiteY109" fmla="*/ 912794 h 2493400"/>
              <a:gd name="connsiteX110" fmla="*/ 0 w 3814354"/>
              <a:gd name="connsiteY110" fmla="*/ 873605 h 2493400"/>
              <a:gd name="connsiteX111" fmla="*/ 13063 w 3814354"/>
              <a:gd name="connsiteY111" fmla="*/ 338028 h 2493400"/>
              <a:gd name="connsiteX112" fmla="*/ 52252 w 3814354"/>
              <a:gd name="connsiteY112" fmla="*/ 168211 h 2493400"/>
              <a:gd name="connsiteX113" fmla="*/ 130629 w 3814354"/>
              <a:gd name="connsiteY113" fmla="*/ 115960 h 2493400"/>
              <a:gd name="connsiteX114" fmla="*/ 169817 w 3814354"/>
              <a:gd name="connsiteY114" fmla="*/ 89834 h 2493400"/>
              <a:gd name="connsiteX115" fmla="*/ 261257 w 3814354"/>
              <a:gd name="connsiteY115" fmla="*/ 63708 h 2493400"/>
              <a:gd name="connsiteX116" fmla="*/ 548640 w 3814354"/>
              <a:gd name="connsiteY116" fmla="*/ 63708 h 2493400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683726 w 3814354"/>
              <a:gd name="connsiteY46" fmla="*/ 611890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261257 w 3814354"/>
              <a:gd name="connsiteY115" fmla="*/ 141627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683726 w 3814354"/>
              <a:gd name="connsiteY46" fmla="*/ 611890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261257 w 3814354"/>
              <a:gd name="connsiteY115" fmla="*/ 141627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683726 w 3814354"/>
              <a:gd name="connsiteY46" fmla="*/ 611890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594173 w 3814354"/>
              <a:gd name="connsiteY46" fmla="*/ 701269 h 2571319"/>
              <a:gd name="connsiteX47" fmla="*/ 3775166 w 3814354"/>
              <a:gd name="connsiteY47" fmla="*/ 729456 h 2571319"/>
              <a:gd name="connsiteX48" fmla="*/ 3788229 w 3814354"/>
              <a:gd name="connsiteY48" fmla="*/ 768644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594173 w 3814354"/>
              <a:gd name="connsiteY46" fmla="*/ 701269 h 2571319"/>
              <a:gd name="connsiteX47" fmla="*/ 3775166 w 3814354"/>
              <a:gd name="connsiteY47" fmla="*/ 729456 h 2571319"/>
              <a:gd name="connsiteX48" fmla="*/ 3594173 w 3814354"/>
              <a:gd name="connsiteY48" fmla="*/ 857106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14354"/>
              <a:gd name="connsiteY0" fmla="*/ 0 h 2571319"/>
              <a:gd name="connsiteX1" fmla="*/ 561703 w 3814354"/>
              <a:gd name="connsiteY1" fmla="*/ 494324 h 2571319"/>
              <a:gd name="connsiteX2" fmla="*/ 585038 w 3814354"/>
              <a:gd name="connsiteY2" fmla="*/ 623350 h 2571319"/>
              <a:gd name="connsiteX3" fmla="*/ 585038 w 3814354"/>
              <a:gd name="connsiteY3" fmla="*/ 701269 h 2571319"/>
              <a:gd name="connsiteX4" fmla="*/ 585038 w 3814354"/>
              <a:gd name="connsiteY4" fmla="*/ 857107 h 2571319"/>
              <a:gd name="connsiteX5" fmla="*/ 585038 w 3814354"/>
              <a:gd name="connsiteY5" fmla="*/ 1012944 h 2571319"/>
              <a:gd name="connsiteX6" fmla="*/ 718457 w 3814354"/>
              <a:gd name="connsiteY6" fmla="*/ 1016839 h 2571319"/>
              <a:gd name="connsiteX7" fmla="*/ 757646 w 3814354"/>
              <a:gd name="connsiteY7" fmla="*/ 1029901 h 2571319"/>
              <a:gd name="connsiteX8" fmla="*/ 992777 w 3814354"/>
              <a:gd name="connsiteY8" fmla="*/ 1016839 h 2571319"/>
              <a:gd name="connsiteX9" fmla="*/ 1031966 w 3814354"/>
              <a:gd name="connsiteY9" fmla="*/ 1003776 h 2571319"/>
              <a:gd name="connsiteX10" fmla="*/ 1162594 w 3814354"/>
              <a:gd name="connsiteY10" fmla="*/ 964587 h 2571319"/>
              <a:gd name="connsiteX11" fmla="*/ 1201783 w 3814354"/>
              <a:gd name="connsiteY11" fmla="*/ 951524 h 2571319"/>
              <a:gd name="connsiteX12" fmla="*/ 1240972 w 3814354"/>
              <a:gd name="connsiteY12" fmla="*/ 938461 h 2571319"/>
              <a:gd name="connsiteX13" fmla="*/ 1358537 w 3814354"/>
              <a:gd name="connsiteY13" fmla="*/ 860084 h 2571319"/>
              <a:gd name="connsiteX14" fmla="*/ 1397726 w 3814354"/>
              <a:gd name="connsiteY14" fmla="*/ 833959 h 2571319"/>
              <a:gd name="connsiteX15" fmla="*/ 1436914 w 3814354"/>
              <a:gd name="connsiteY15" fmla="*/ 820896 h 2571319"/>
              <a:gd name="connsiteX16" fmla="*/ 1515292 w 3814354"/>
              <a:gd name="connsiteY16" fmla="*/ 768644 h 2571319"/>
              <a:gd name="connsiteX17" fmla="*/ 1554480 w 3814354"/>
              <a:gd name="connsiteY17" fmla="*/ 742519 h 2571319"/>
              <a:gd name="connsiteX18" fmla="*/ 1593669 w 3814354"/>
              <a:gd name="connsiteY18" fmla="*/ 729456 h 2571319"/>
              <a:gd name="connsiteX19" fmla="*/ 1724297 w 3814354"/>
              <a:gd name="connsiteY19" fmla="*/ 638016 h 2571319"/>
              <a:gd name="connsiteX20" fmla="*/ 1815737 w 3814354"/>
              <a:gd name="connsiteY20" fmla="*/ 559639 h 2571319"/>
              <a:gd name="connsiteX21" fmla="*/ 1854926 w 3814354"/>
              <a:gd name="connsiteY21" fmla="*/ 546576 h 2571319"/>
              <a:gd name="connsiteX22" fmla="*/ 1894114 w 3814354"/>
              <a:gd name="connsiteY22" fmla="*/ 520450 h 2571319"/>
              <a:gd name="connsiteX23" fmla="*/ 1985554 w 3814354"/>
              <a:gd name="connsiteY23" fmla="*/ 468199 h 2571319"/>
              <a:gd name="connsiteX24" fmla="*/ 2063932 w 3814354"/>
              <a:gd name="connsiteY24" fmla="*/ 389821 h 2571319"/>
              <a:gd name="connsiteX25" fmla="*/ 2155372 w 3814354"/>
              <a:gd name="connsiteY25" fmla="*/ 337570 h 2571319"/>
              <a:gd name="connsiteX26" fmla="*/ 2181497 w 3814354"/>
              <a:gd name="connsiteY26" fmla="*/ 298381 h 2571319"/>
              <a:gd name="connsiteX27" fmla="*/ 2233749 w 3814354"/>
              <a:gd name="connsiteY27" fmla="*/ 285319 h 2571319"/>
              <a:gd name="connsiteX28" fmla="*/ 2272937 w 3814354"/>
              <a:gd name="connsiteY28" fmla="*/ 272256 h 2571319"/>
              <a:gd name="connsiteX29" fmla="*/ 2312126 w 3814354"/>
              <a:gd name="connsiteY29" fmla="*/ 246130 h 2571319"/>
              <a:gd name="connsiteX30" fmla="*/ 2351314 w 3814354"/>
              <a:gd name="connsiteY30" fmla="*/ 233067 h 2571319"/>
              <a:gd name="connsiteX31" fmla="*/ 2429692 w 3814354"/>
              <a:gd name="connsiteY31" fmla="*/ 193879 h 2571319"/>
              <a:gd name="connsiteX32" fmla="*/ 2508069 w 3814354"/>
              <a:gd name="connsiteY32" fmla="*/ 141627 h 2571319"/>
              <a:gd name="connsiteX33" fmla="*/ 2547257 w 3814354"/>
              <a:gd name="connsiteY33" fmla="*/ 128564 h 2571319"/>
              <a:gd name="connsiteX34" fmla="*/ 2625634 w 3814354"/>
              <a:gd name="connsiteY34" fmla="*/ 89376 h 2571319"/>
              <a:gd name="connsiteX35" fmla="*/ 2808514 w 3814354"/>
              <a:gd name="connsiteY35" fmla="*/ 115501 h 2571319"/>
              <a:gd name="connsiteX36" fmla="*/ 2939143 w 3814354"/>
              <a:gd name="connsiteY36" fmla="*/ 206941 h 2571319"/>
              <a:gd name="connsiteX37" fmla="*/ 2978332 w 3814354"/>
              <a:gd name="connsiteY37" fmla="*/ 220004 h 2571319"/>
              <a:gd name="connsiteX38" fmla="*/ 3082834 w 3814354"/>
              <a:gd name="connsiteY38" fmla="*/ 246130 h 2571319"/>
              <a:gd name="connsiteX39" fmla="*/ 3161212 w 3814354"/>
              <a:gd name="connsiteY39" fmla="*/ 272256 h 2571319"/>
              <a:gd name="connsiteX40" fmla="*/ 3304903 w 3814354"/>
              <a:gd name="connsiteY40" fmla="*/ 350633 h 2571319"/>
              <a:gd name="connsiteX41" fmla="*/ 3344092 w 3814354"/>
              <a:gd name="connsiteY41" fmla="*/ 363696 h 2571319"/>
              <a:gd name="connsiteX42" fmla="*/ 3422469 w 3814354"/>
              <a:gd name="connsiteY42" fmla="*/ 415947 h 2571319"/>
              <a:gd name="connsiteX43" fmla="*/ 3500846 w 3814354"/>
              <a:gd name="connsiteY43" fmla="*/ 455136 h 2571319"/>
              <a:gd name="connsiteX44" fmla="*/ 3540034 w 3814354"/>
              <a:gd name="connsiteY44" fmla="*/ 468199 h 2571319"/>
              <a:gd name="connsiteX45" fmla="*/ 3657600 w 3814354"/>
              <a:gd name="connsiteY45" fmla="*/ 572701 h 2571319"/>
              <a:gd name="connsiteX46" fmla="*/ 3594173 w 3814354"/>
              <a:gd name="connsiteY46" fmla="*/ 701269 h 2571319"/>
              <a:gd name="connsiteX47" fmla="*/ 3594173 w 3814354"/>
              <a:gd name="connsiteY47" fmla="*/ 701269 h 2571319"/>
              <a:gd name="connsiteX48" fmla="*/ 3594173 w 3814354"/>
              <a:gd name="connsiteY48" fmla="*/ 857106 h 2571319"/>
              <a:gd name="connsiteX49" fmla="*/ 3814354 w 3814354"/>
              <a:gd name="connsiteY49" fmla="*/ 873147 h 2571319"/>
              <a:gd name="connsiteX50" fmla="*/ 3801292 w 3814354"/>
              <a:gd name="connsiteY50" fmla="*/ 1134404 h 2571319"/>
              <a:gd name="connsiteX51" fmla="*/ 3788229 w 3814354"/>
              <a:gd name="connsiteY51" fmla="*/ 1173593 h 2571319"/>
              <a:gd name="connsiteX52" fmla="*/ 3775166 w 3814354"/>
              <a:gd name="connsiteY52" fmla="*/ 1225844 h 2571319"/>
              <a:gd name="connsiteX53" fmla="*/ 3749040 w 3814354"/>
              <a:gd name="connsiteY53" fmla="*/ 1304221 h 2571319"/>
              <a:gd name="connsiteX54" fmla="*/ 3735977 w 3814354"/>
              <a:gd name="connsiteY54" fmla="*/ 1343410 h 2571319"/>
              <a:gd name="connsiteX55" fmla="*/ 3709852 w 3814354"/>
              <a:gd name="connsiteY55" fmla="*/ 1421787 h 2571319"/>
              <a:gd name="connsiteX56" fmla="*/ 3696789 w 3814354"/>
              <a:gd name="connsiteY56" fmla="*/ 1460976 h 2571319"/>
              <a:gd name="connsiteX57" fmla="*/ 3579223 w 3814354"/>
              <a:gd name="connsiteY57" fmla="*/ 1578541 h 2571319"/>
              <a:gd name="connsiteX58" fmla="*/ 3540034 w 3814354"/>
              <a:gd name="connsiteY58" fmla="*/ 1617730 h 2571319"/>
              <a:gd name="connsiteX59" fmla="*/ 3500846 w 3814354"/>
              <a:gd name="connsiteY59" fmla="*/ 1643856 h 2571319"/>
              <a:gd name="connsiteX60" fmla="*/ 3409406 w 3814354"/>
              <a:gd name="connsiteY60" fmla="*/ 1735296 h 2571319"/>
              <a:gd name="connsiteX61" fmla="*/ 3344092 w 3814354"/>
              <a:gd name="connsiteY61" fmla="*/ 1800610 h 2571319"/>
              <a:gd name="connsiteX62" fmla="*/ 3239589 w 3814354"/>
              <a:gd name="connsiteY62" fmla="*/ 1957364 h 2571319"/>
              <a:gd name="connsiteX63" fmla="*/ 3213463 w 3814354"/>
              <a:gd name="connsiteY63" fmla="*/ 1996553 h 2571319"/>
              <a:gd name="connsiteX64" fmla="*/ 3187337 w 3814354"/>
              <a:gd name="connsiteY64" fmla="*/ 2035741 h 2571319"/>
              <a:gd name="connsiteX65" fmla="*/ 3122023 w 3814354"/>
              <a:gd name="connsiteY65" fmla="*/ 2127181 h 2571319"/>
              <a:gd name="connsiteX66" fmla="*/ 3056709 w 3814354"/>
              <a:gd name="connsiteY66" fmla="*/ 2205559 h 2571319"/>
              <a:gd name="connsiteX67" fmla="*/ 3004457 w 3814354"/>
              <a:gd name="connsiteY67" fmla="*/ 2270873 h 2571319"/>
              <a:gd name="connsiteX68" fmla="*/ 2965269 w 3814354"/>
              <a:gd name="connsiteY68" fmla="*/ 2349250 h 2571319"/>
              <a:gd name="connsiteX69" fmla="*/ 2913017 w 3814354"/>
              <a:gd name="connsiteY69" fmla="*/ 2427627 h 2571319"/>
              <a:gd name="connsiteX70" fmla="*/ 2886892 w 3814354"/>
              <a:gd name="connsiteY70" fmla="*/ 2466816 h 2571319"/>
              <a:gd name="connsiteX71" fmla="*/ 2808514 w 3814354"/>
              <a:gd name="connsiteY71" fmla="*/ 2519067 h 2571319"/>
              <a:gd name="connsiteX72" fmla="*/ 2782389 w 3814354"/>
              <a:gd name="connsiteY72" fmla="*/ 2558256 h 2571319"/>
              <a:gd name="connsiteX73" fmla="*/ 2743200 w 3814354"/>
              <a:gd name="connsiteY73" fmla="*/ 2571319 h 2571319"/>
              <a:gd name="connsiteX74" fmla="*/ 2390503 w 3814354"/>
              <a:gd name="connsiteY74" fmla="*/ 2558256 h 2571319"/>
              <a:gd name="connsiteX75" fmla="*/ 2272937 w 3814354"/>
              <a:gd name="connsiteY75" fmla="*/ 2519067 h 2571319"/>
              <a:gd name="connsiteX76" fmla="*/ 2233749 w 3814354"/>
              <a:gd name="connsiteY76" fmla="*/ 2506004 h 2571319"/>
              <a:gd name="connsiteX77" fmla="*/ 2194560 w 3814354"/>
              <a:gd name="connsiteY77" fmla="*/ 2492941 h 2571319"/>
              <a:gd name="connsiteX78" fmla="*/ 2050869 w 3814354"/>
              <a:gd name="connsiteY78" fmla="*/ 2440690 h 2571319"/>
              <a:gd name="connsiteX79" fmla="*/ 1959429 w 3814354"/>
              <a:gd name="connsiteY79" fmla="*/ 2414564 h 2571319"/>
              <a:gd name="connsiteX80" fmla="*/ 1854926 w 3814354"/>
              <a:gd name="connsiteY80" fmla="*/ 2401501 h 2571319"/>
              <a:gd name="connsiteX81" fmla="*/ 1619794 w 3814354"/>
              <a:gd name="connsiteY81" fmla="*/ 2375376 h 2571319"/>
              <a:gd name="connsiteX82" fmla="*/ 1502229 w 3814354"/>
              <a:gd name="connsiteY82" fmla="*/ 2323124 h 2571319"/>
              <a:gd name="connsiteX83" fmla="*/ 1410789 w 3814354"/>
              <a:gd name="connsiteY83" fmla="*/ 2283936 h 2571319"/>
              <a:gd name="connsiteX84" fmla="*/ 1332412 w 3814354"/>
              <a:gd name="connsiteY84" fmla="*/ 2218621 h 2571319"/>
              <a:gd name="connsiteX85" fmla="*/ 1293223 w 3814354"/>
              <a:gd name="connsiteY85" fmla="*/ 2205559 h 2571319"/>
              <a:gd name="connsiteX86" fmla="*/ 1214846 w 3814354"/>
              <a:gd name="connsiteY86" fmla="*/ 2153307 h 2571319"/>
              <a:gd name="connsiteX87" fmla="*/ 1175657 w 3814354"/>
              <a:gd name="connsiteY87" fmla="*/ 2127181 h 2571319"/>
              <a:gd name="connsiteX88" fmla="*/ 1097280 w 3814354"/>
              <a:gd name="connsiteY88" fmla="*/ 2074930 h 2571319"/>
              <a:gd name="connsiteX89" fmla="*/ 1005840 w 3814354"/>
              <a:gd name="connsiteY89" fmla="*/ 2009616 h 2571319"/>
              <a:gd name="connsiteX90" fmla="*/ 914400 w 3814354"/>
              <a:gd name="connsiteY90" fmla="*/ 1931239 h 2571319"/>
              <a:gd name="connsiteX91" fmla="*/ 888274 w 3814354"/>
              <a:gd name="connsiteY91" fmla="*/ 1892050 h 2571319"/>
              <a:gd name="connsiteX92" fmla="*/ 809897 w 3814354"/>
              <a:gd name="connsiteY92" fmla="*/ 1839799 h 2571319"/>
              <a:gd name="connsiteX93" fmla="*/ 783772 w 3814354"/>
              <a:gd name="connsiteY93" fmla="*/ 1800610 h 2571319"/>
              <a:gd name="connsiteX94" fmla="*/ 692332 w 3814354"/>
              <a:gd name="connsiteY94" fmla="*/ 1709170 h 2571319"/>
              <a:gd name="connsiteX95" fmla="*/ 627017 w 3814354"/>
              <a:gd name="connsiteY95" fmla="*/ 1630793 h 2571319"/>
              <a:gd name="connsiteX96" fmla="*/ 561703 w 3814354"/>
              <a:gd name="connsiteY96" fmla="*/ 1552416 h 2571319"/>
              <a:gd name="connsiteX97" fmla="*/ 431074 w 3814354"/>
              <a:gd name="connsiteY97" fmla="*/ 1460976 h 2571319"/>
              <a:gd name="connsiteX98" fmla="*/ 391886 w 3814354"/>
              <a:gd name="connsiteY98" fmla="*/ 1421787 h 2571319"/>
              <a:gd name="connsiteX99" fmla="*/ 352697 w 3814354"/>
              <a:gd name="connsiteY99" fmla="*/ 1395661 h 2571319"/>
              <a:gd name="connsiteX100" fmla="*/ 313509 w 3814354"/>
              <a:gd name="connsiteY100" fmla="*/ 1356473 h 2571319"/>
              <a:gd name="connsiteX101" fmla="*/ 261257 w 3814354"/>
              <a:gd name="connsiteY101" fmla="*/ 1330347 h 2571319"/>
              <a:gd name="connsiteX102" fmla="*/ 195943 w 3814354"/>
              <a:gd name="connsiteY102" fmla="*/ 1278096 h 2571319"/>
              <a:gd name="connsiteX103" fmla="*/ 169817 w 3814354"/>
              <a:gd name="connsiteY103" fmla="*/ 1238907 h 2571319"/>
              <a:gd name="connsiteX104" fmla="*/ 130629 w 3814354"/>
              <a:gd name="connsiteY104" fmla="*/ 1212781 h 2571319"/>
              <a:gd name="connsiteX105" fmla="*/ 104503 w 3814354"/>
              <a:gd name="connsiteY105" fmla="*/ 1173593 h 2571319"/>
              <a:gd name="connsiteX106" fmla="*/ 65314 w 3814354"/>
              <a:gd name="connsiteY106" fmla="*/ 1121341 h 2571319"/>
              <a:gd name="connsiteX107" fmla="*/ 52252 w 3814354"/>
              <a:gd name="connsiteY107" fmla="*/ 1082153 h 2571319"/>
              <a:gd name="connsiteX108" fmla="*/ 26126 w 3814354"/>
              <a:gd name="connsiteY108" fmla="*/ 1042964 h 2571319"/>
              <a:gd name="connsiteX109" fmla="*/ 13063 w 3814354"/>
              <a:gd name="connsiteY109" fmla="*/ 990713 h 2571319"/>
              <a:gd name="connsiteX110" fmla="*/ 0 w 3814354"/>
              <a:gd name="connsiteY110" fmla="*/ 951524 h 2571319"/>
              <a:gd name="connsiteX111" fmla="*/ 13063 w 3814354"/>
              <a:gd name="connsiteY111" fmla="*/ 415947 h 2571319"/>
              <a:gd name="connsiteX112" fmla="*/ 52252 w 3814354"/>
              <a:gd name="connsiteY112" fmla="*/ 246130 h 2571319"/>
              <a:gd name="connsiteX113" fmla="*/ 130629 w 3814354"/>
              <a:gd name="connsiteY113" fmla="*/ 193879 h 2571319"/>
              <a:gd name="connsiteX114" fmla="*/ 169817 w 3814354"/>
              <a:gd name="connsiteY114" fmla="*/ 167753 h 2571319"/>
              <a:gd name="connsiteX115" fmla="*/ 364858 w 3814354"/>
              <a:gd name="connsiteY115" fmla="*/ 0 h 2571319"/>
              <a:gd name="connsiteX116" fmla="*/ 585038 w 3814354"/>
              <a:gd name="connsiteY116" fmla="*/ 0 h 2571319"/>
              <a:gd name="connsiteX0" fmla="*/ 585038 w 3808845"/>
              <a:gd name="connsiteY0" fmla="*/ 0 h 2571319"/>
              <a:gd name="connsiteX1" fmla="*/ 561703 w 3808845"/>
              <a:gd name="connsiteY1" fmla="*/ 494324 h 2571319"/>
              <a:gd name="connsiteX2" fmla="*/ 585038 w 3808845"/>
              <a:gd name="connsiteY2" fmla="*/ 623350 h 2571319"/>
              <a:gd name="connsiteX3" fmla="*/ 585038 w 3808845"/>
              <a:gd name="connsiteY3" fmla="*/ 701269 h 2571319"/>
              <a:gd name="connsiteX4" fmla="*/ 585038 w 3808845"/>
              <a:gd name="connsiteY4" fmla="*/ 857107 h 2571319"/>
              <a:gd name="connsiteX5" fmla="*/ 585038 w 3808845"/>
              <a:gd name="connsiteY5" fmla="*/ 1012944 h 2571319"/>
              <a:gd name="connsiteX6" fmla="*/ 718457 w 3808845"/>
              <a:gd name="connsiteY6" fmla="*/ 1016839 h 2571319"/>
              <a:gd name="connsiteX7" fmla="*/ 757646 w 3808845"/>
              <a:gd name="connsiteY7" fmla="*/ 1029901 h 2571319"/>
              <a:gd name="connsiteX8" fmla="*/ 992777 w 3808845"/>
              <a:gd name="connsiteY8" fmla="*/ 1016839 h 2571319"/>
              <a:gd name="connsiteX9" fmla="*/ 1031966 w 3808845"/>
              <a:gd name="connsiteY9" fmla="*/ 1003776 h 2571319"/>
              <a:gd name="connsiteX10" fmla="*/ 1162594 w 3808845"/>
              <a:gd name="connsiteY10" fmla="*/ 964587 h 2571319"/>
              <a:gd name="connsiteX11" fmla="*/ 1201783 w 3808845"/>
              <a:gd name="connsiteY11" fmla="*/ 951524 h 2571319"/>
              <a:gd name="connsiteX12" fmla="*/ 1240972 w 3808845"/>
              <a:gd name="connsiteY12" fmla="*/ 938461 h 2571319"/>
              <a:gd name="connsiteX13" fmla="*/ 1358537 w 3808845"/>
              <a:gd name="connsiteY13" fmla="*/ 860084 h 2571319"/>
              <a:gd name="connsiteX14" fmla="*/ 1397726 w 3808845"/>
              <a:gd name="connsiteY14" fmla="*/ 833959 h 2571319"/>
              <a:gd name="connsiteX15" fmla="*/ 1436914 w 3808845"/>
              <a:gd name="connsiteY15" fmla="*/ 820896 h 2571319"/>
              <a:gd name="connsiteX16" fmla="*/ 1515292 w 3808845"/>
              <a:gd name="connsiteY16" fmla="*/ 768644 h 2571319"/>
              <a:gd name="connsiteX17" fmla="*/ 1554480 w 3808845"/>
              <a:gd name="connsiteY17" fmla="*/ 742519 h 2571319"/>
              <a:gd name="connsiteX18" fmla="*/ 1593669 w 3808845"/>
              <a:gd name="connsiteY18" fmla="*/ 729456 h 2571319"/>
              <a:gd name="connsiteX19" fmla="*/ 1724297 w 3808845"/>
              <a:gd name="connsiteY19" fmla="*/ 638016 h 2571319"/>
              <a:gd name="connsiteX20" fmla="*/ 1815737 w 3808845"/>
              <a:gd name="connsiteY20" fmla="*/ 559639 h 2571319"/>
              <a:gd name="connsiteX21" fmla="*/ 1854926 w 3808845"/>
              <a:gd name="connsiteY21" fmla="*/ 546576 h 2571319"/>
              <a:gd name="connsiteX22" fmla="*/ 1894114 w 3808845"/>
              <a:gd name="connsiteY22" fmla="*/ 520450 h 2571319"/>
              <a:gd name="connsiteX23" fmla="*/ 1985554 w 3808845"/>
              <a:gd name="connsiteY23" fmla="*/ 468199 h 2571319"/>
              <a:gd name="connsiteX24" fmla="*/ 2063932 w 3808845"/>
              <a:gd name="connsiteY24" fmla="*/ 389821 h 2571319"/>
              <a:gd name="connsiteX25" fmla="*/ 2155372 w 3808845"/>
              <a:gd name="connsiteY25" fmla="*/ 337570 h 2571319"/>
              <a:gd name="connsiteX26" fmla="*/ 2181497 w 3808845"/>
              <a:gd name="connsiteY26" fmla="*/ 298381 h 2571319"/>
              <a:gd name="connsiteX27" fmla="*/ 2233749 w 3808845"/>
              <a:gd name="connsiteY27" fmla="*/ 285319 h 2571319"/>
              <a:gd name="connsiteX28" fmla="*/ 2272937 w 3808845"/>
              <a:gd name="connsiteY28" fmla="*/ 272256 h 2571319"/>
              <a:gd name="connsiteX29" fmla="*/ 2312126 w 3808845"/>
              <a:gd name="connsiteY29" fmla="*/ 246130 h 2571319"/>
              <a:gd name="connsiteX30" fmla="*/ 2351314 w 3808845"/>
              <a:gd name="connsiteY30" fmla="*/ 233067 h 2571319"/>
              <a:gd name="connsiteX31" fmla="*/ 2429692 w 3808845"/>
              <a:gd name="connsiteY31" fmla="*/ 193879 h 2571319"/>
              <a:gd name="connsiteX32" fmla="*/ 2508069 w 3808845"/>
              <a:gd name="connsiteY32" fmla="*/ 141627 h 2571319"/>
              <a:gd name="connsiteX33" fmla="*/ 2547257 w 3808845"/>
              <a:gd name="connsiteY33" fmla="*/ 128564 h 2571319"/>
              <a:gd name="connsiteX34" fmla="*/ 2625634 w 3808845"/>
              <a:gd name="connsiteY34" fmla="*/ 89376 h 2571319"/>
              <a:gd name="connsiteX35" fmla="*/ 2808514 w 3808845"/>
              <a:gd name="connsiteY35" fmla="*/ 115501 h 2571319"/>
              <a:gd name="connsiteX36" fmla="*/ 2939143 w 3808845"/>
              <a:gd name="connsiteY36" fmla="*/ 206941 h 2571319"/>
              <a:gd name="connsiteX37" fmla="*/ 2978332 w 3808845"/>
              <a:gd name="connsiteY37" fmla="*/ 220004 h 2571319"/>
              <a:gd name="connsiteX38" fmla="*/ 3082834 w 3808845"/>
              <a:gd name="connsiteY38" fmla="*/ 246130 h 2571319"/>
              <a:gd name="connsiteX39" fmla="*/ 3161212 w 3808845"/>
              <a:gd name="connsiteY39" fmla="*/ 272256 h 2571319"/>
              <a:gd name="connsiteX40" fmla="*/ 3304903 w 3808845"/>
              <a:gd name="connsiteY40" fmla="*/ 350633 h 2571319"/>
              <a:gd name="connsiteX41" fmla="*/ 3344092 w 3808845"/>
              <a:gd name="connsiteY41" fmla="*/ 363696 h 2571319"/>
              <a:gd name="connsiteX42" fmla="*/ 3422469 w 3808845"/>
              <a:gd name="connsiteY42" fmla="*/ 415947 h 2571319"/>
              <a:gd name="connsiteX43" fmla="*/ 3500846 w 3808845"/>
              <a:gd name="connsiteY43" fmla="*/ 455136 h 2571319"/>
              <a:gd name="connsiteX44" fmla="*/ 3540034 w 3808845"/>
              <a:gd name="connsiteY44" fmla="*/ 468199 h 2571319"/>
              <a:gd name="connsiteX45" fmla="*/ 3657600 w 3808845"/>
              <a:gd name="connsiteY45" fmla="*/ 572701 h 2571319"/>
              <a:gd name="connsiteX46" fmla="*/ 3594173 w 3808845"/>
              <a:gd name="connsiteY46" fmla="*/ 701269 h 2571319"/>
              <a:gd name="connsiteX47" fmla="*/ 3594173 w 3808845"/>
              <a:gd name="connsiteY47" fmla="*/ 701269 h 2571319"/>
              <a:gd name="connsiteX48" fmla="*/ 3594173 w 3808845"/>
              <a:gd name="connsiteY48" fmla="*/ 857106 h 2571319"/>
              <a:gd name="connsiteX49" fmla="*/ 3594173 w 3808845"/>
              <a:gd name="connsiteY49" fmla="*/ 935025 h 2571319"/>
              <a:gd name="connsiteX50" fmla="*/ 3801292 w 3808845"/>
              <a:gd name="connsiteY50" fmla="*/ 1134404 h 2571319"/>
              <a:gd name="connsiteX51" fmla="*/ 3788229 w 3808845"/>
              <a:gd name="connsiteY51" fmla="*/ 1173593 h 2571319"/>
              <a:gd name="connsiteX52" fmla="*/ 3775166 w 3808845"/>
              <a:gd name="connsiteY52" fmla="*/ 1225844 h 2571319"/>
              <a:gd name="connsiteX53" fmla="*/ 3749040 w 3808845"/>
              <a:gd name="connsiteY53" fmla="*/ 1304221 h 2571319"/>
              <a:gd name="connsiteX54" fmla="*/ 3735977 w 3808845"/>
              <a:gd name="connsiteY54" fmla="*/ 1343410 h 2571319"/>
              <a:gd name="connsiteX55" fmla="*/ 3709852 w 3808845"/>
              <a:gd name="connsiteY55" fmla="*/ 1421787 h 2571319"/>
              <a:gd name="connsiteX56" fmla="*/ 3696789 w 3808845"/>
              <a:gd name="connsiteY56" fmla="*/ 1460976 h 2571319"/>
              <a:gd name="connsiteX57" fmla="*/ 3579223 w 3808845"/>
              <a:gd name="connsiteY57" fmla="*/ 1578541 h 2571319"/>
              <a:gd name="connsiteX58" fmla="*/ 3540034 w 3808845"/>
              <a:gd name="connsiteY58" fmla="*/ 1617730 h 2571319"/>
              <a:gd name="connsiteX59" fmla="*/ 3500846 w 3808845"/>
              <a:gd name="connsiteY59" fmla="*/ 1643856 h 2571319"/>
              <a:gd name="connsiteX60" fmla="*/ 3409406 w 3808845"/>
              <a:gd name="connsiteY60" fmla="*/ 1735296 h 2571319"/>
              <a:gd name="connsiteX61" fmla="*/ 3344092 w 3808845"/>
              <a:gd name="connsiteY61" fmla="*/ 1800610 h 2571319"/>
              <a:gd name="connsiteX62" fmla="*/ 3239589 w 3808845"/>
              <a:gd name="connsiteY62" fmla="*/ 1957364 h 2571319"/>
              <a:gd name="connsiteX63" fmla="*/ 3213463 w 3808845"/>
              <a:gd name="connsiteY63" fmla="*/ 1996553 h 2571319"/>
              <a:gd name="connsiteX64" fmla="*/ 3187337 w 3808845"/>
              <a:gd name="connsiteY64" fmla="*/ 2035741 h 2571319"/>
              <a:gd name="connsiteX65" fmla="*/ 3122023 w 3808845"/>
              <a:gd name="connsiteY65" fmla="*/ 2127181 h 2571319"/>
              <a:gd name="connsiteX66" fmla="*/ 3056709 w 3808845"/>
              <a:gd name="connsiteY66" fmla="*/ 2205559 h 2571319"/>
              <a:gd name="connsiteX67" fmla="*/ 3004457 w 3808845"/>
              <a:gd name="connsiteY67" fmla="*/ 2270873 h 2571319"/>
              <a:gd name="connsiteX68" fmla="*/ 2965269 w 3808845"/>
              <a:gd name="connsiteY68" fmla="*/ 2349250 h 2571319"/>
              <a:gd name="connsiteX69" fmla="*/ 2913017 w 3808845"/>
              <a:gd name="connsiteY69" fmla="*/ 2427627 h 2571319"/>
              <a:gd name="connsiteX70" fmla="*/ 2886892 w 3808845"/>
              <a:gd name="connsiteY70" fmla="*/ 2466816 h 2571319"/>
              <a:gd name="connsiteX71" fmla="*/ 2808514 w 3808845"/>
              <a:gd name="connsiteY71" fmla="*/ 2519067 h 2571319"/>
              <a:gd name="connsiteX72" fmla="*/ 2782389 w 3808845"/>
              <a:gd name="connsiteY72" fmla="*/ 2558256 h 2571319"/>
              <a:gd name="connsiteX73" fmla="*/ 2743200 w 3808845"/>
              <a:gd name="connsiteY73" fmla="*/ 2571319 h 2571319"/>
              <a:gd name="connsiteX74" fmla="*/ 2390503 w 3808845"/>
              <a:gd name="connsiteY74" fmla="*/ 2558256 h 2571319"/>
              <a:gd name="connsiteX75" fmla="*/ 2272937 w 3808845"/>
              <a:gd name="connsiteY75" fmla="*/ 2519067 h 2571319"/>
              <a:gd name="connsiteX76" fmla="*/ 2233749 w 3808845"/>
              <a:gd name="connsiteY76" fmla="*/ 2506004 h 2571319"/>
              <a:gd name="connsiteX77" fmla="*/ 2194560 w 3808845"/>
              <a:gd name="connsiteY77" fmla="*/ 2492941 h 2571319"/>
              <a:gd name="connsiteX78" fmla="*/ 2050869 w 3808845"/>
              <a:gd name="connsiteY78" fmla="*/ 2440690 h 2571319"/>
              <a:gd name="connsiteX79" fmla="*/ 1959429 w 3808845"/>
              <a:gd name="connsiteY79" fmla="*/ 2414564 h 2571319"/>
              <a:gd name="connsiteX80" fmla="*/ 1854926 w 3808845"/>
              <a:gd name="connsiteY80" fmla="*/ 2401501 h 2571319"/>
              <a:gd name="connsiteX81" fmla="*/ 1619794 w 3808845"/>
              <a:gd name="connsiteY81" fmla="*/ 2375376 h 2571319"/>
              <a:gd name="connsiteX82" fmla="*/ 1502229 w 3808845"/>
              <a:gd name="connsiteY82" fmla="*/ 2323124 h 2571319"/>
              <a:gd name="connsiteX83" fmla="*/ 1410789 w 3808845"/>
              <a:gd name="connsiteY83" fmla="*/ 2283936 h 2571319"/>
              <a:gd name="connsiteX84" fmla="*/ 1332412 w 3808845"/>
              <a:gd name="connsiteY84" fmla="*/ 2218621 h 2571319"/>
              <a:gd name="connsiteX85" fmla="*/ 1293223 w 3808845"/>
              <a:gd name="connsiteY85" fmla="*/ 2205559 h 2571319"/>
              <a:gd name="connsiteX86" fmla="*/ 1214846 w 3808845"/>
              <a:gd name="connsiteY86" fmla="*/ 2153307 h 2571319"/>
              <a:gd name="connsiteX87" fmla="*/ 1175657 w 3808845"/>
              <a:gd name="connsiteY87" fmla="*/ 2127181 h 2571319"/>
              <a:gd name="connsiteX88" fmla="*/ 1097280 w 3808845"/>
              <a:gd name="connsiteY88" fmla="*/ 2074930 h 2571319"/>
              <a:gd name="connsiteX89" fmla="*/ 1005840 w 3808845"/>
              <a:gd name="connsiteY89" fmla="*/ 2009616 h 2571319"/>
              <a:gd name="connsiteX90" fmla="*/ 914400 w 3808845"/>
              <a:gd name="connsiteY90" fmla="*/ 1931239 h 2571319"/>
              <a:gd name="connsiteX91" fmla="*/ 888274 w 3808845"/>
              <a:gd name="connsiteY91" fmla="*/ 1892050 h 2571319"/>
              <a:gd name="connsiteX92" fmla="*/ 809897 w 3808845"/>
              <a:gd name="connsiteY92" fmla="*/ 1839799 h 2571319"/>
              <a:gd name="connsiteX93" fmla="*/ 783772 w 3808845"/>
              <a:gd name="connsiteY93" fmla="*/ 1800610 h 2571319"/>
              <a:gd name="connsiteX94" fmla="*/ 692332 w 3808845"/>
              <a:gd name="connsiteY94" fmla="*/ 1709170 h 2571319"/>
              <a:gd name="connsiteX95" fmla="*/ 627017 w 3808845"/>
              <a:gd name="connsiteY95" fmla="*/ 1630793 h 2571319"/>
              <a:gd name="connsiteX96" fmla="*/ 561703 w 3808845"/>
              <a:gd name="connsiteY96" fmla="*/ 1552416 h 2571319"/>
              <a:gd name="connsiteX97" fmla="*/ 431074 w 3808845"/>
              <a:gd name="connsiteY97" fmla="*/ 1460976 h 2571319"/>
              <a:gd name="connsiteX98" fmla="*/ 391886 w 3808845"/>
              <a:gd name="connsiteY98" fmla="*/ 1421787 h 2571319"/>
              <a:gd name="connsiteX99" fmla="*/ 352697 w 3808845"/>
              <a:gd name="connsiteY99" fmla="*/ 1395661 h 2571319"/>
              <a:gd name="connsiteX100" fmla="*/ 313509 w 3808845"/>
              <a:gd name="connsiteY100" fmla="*/ 1356473 h 2571319"/>
              <a:gd name="connsiteX101" fmla="*/ 261257 w 3808845"/>
              <a:gd name="connsiteY101" fmla="*/ 1330347 h 2571319"/>
              <a:gd name="connsiteX102" fmla="*/ 195943 w 3808845"/>
              <a:gd name="connsiteY102" fmla="*/ 1278096 h 2571319"/>
              <a:gd name="connsiteX103" fmla="*/ 169817 w 3808845"/>
              <a:gd name="connsiteY103" fmla="*/ 1238907 h 2571319"/>
              <a:gd name="connsiteX104" fmla="*/ 130629 w 3808845"/>
              <a:gd name="connsiteY104" fmla="*/ 1212781 h 2571319"/>
              <a:gd name="connsiteX105" fmla="*/ 104503 w 3808845"/>
              <a:gd name="connsiteY105" fmla="*/ 1173593 h 2571319"/>
              <a:gd name="connsiteX106" fmla="*/ 65314 w 3808845"/>
              <a:gd name="connsiteY106" fmla="*/ 1121341 h 2571319"/>
              <a:gd name="connsiteX107" fmla="*/ 52252 w 3808845"/>
              <a:gd name="connsiteY107" fmla="*/ 1082153 h 2571319"/>
              <a:gd name="connsiteX108" fmla="*/ 26126 w 3808845"/>
              <a:gd name="connsiteY108" fmla="*/ 1042964 h 2571319"/>
              <a:gd name="connsiteX109" fmla="*/ 13063 w 3808845"/>
              <a:gd name="connsiteY109" fmla="*/ 990713 h 2571319"/>
              <a:gd name="connsiteX110" fmla="*/ 0 w 3808845"/>
              <a:gd name="connsiteY110" fmla="*/ 951524 h 2571319"/>
              <a:gd name="connsiteX111" fmla="*/ 13063 w 3808845"/>
              <a:gd name="connsiteY111" fmla="*/ 415947 h 2571319"/>
              <a:gd name="connsiteX112" fmla="*/ 52252 w 3808845"/>
              <a:gd name="connsiteY112" fmla="*/ 246130 h 2571319"/>
              <a:gd name="connsiteX113" fmla="*/ 130629 w 3808845"/>
              <a:gd name="connsiteY113" fmla="*/ 193879 h 2571319"/>
              <a:gd name="connsiteX114" fmla="*/ 169817 w 3808845"/>
              <a:gd name="connsiteY114" fmla="*/ 167753 h 2571319"/>
              <a:gd name="connsiteX115" fmla="*/ 364858 w 3808845"/>
              <a:gd name="connsiteY115" fmla="*/ 0 h 2571319"/>
              <a:gd name="connsiteX116" fmla="*/ 585038 w 3808845"/>
              <a:gd name="connsiteY116" fmla="*/ 0 h 2571319"/>
              <a:gd name="connsiteX0" fmla="*/ 585038 w 3792012"/>
              <a:gd name="connsiteY0" fmla="*/ 0 h 2571319"/>
              <a:gd name="connsiteX1" fmla="*/ 561703 w 3792012"/>
              <a:gd name="connsiteY1" fmla="*/ 494324 h 2571319"/>
              <a:gd name="connsiteX2" fmla="*/ 585038 w 3792012"/>
              <a:gd name="connsiteY2" fmla="*/ 623350 h 2571319"/>
              <a:gd name="connsiteX3" fmla="*/ 585038 w 3792012"/>
              <a:gd name="connsiteY3" fmla="*/ 701269 h 2571319"/>
              <a:gd name="connsiteX4" fmla="*/ 585038 w 3792012"/>
              <a:gd name="connsiteY4" fmla="*/ 857107 h 2571319"/>
              <a:gd name="connsiteX5" fmla="*/ 585038 w 3792012"/>
              <a:gd name="connsiteY5" fmla="*/ 1012944 h 2571319"/>
              <a:gd name="connsiteX6" fmla="*/ 718457 w 3792012"/>
              <a:gd name="connsiteY6" fmla="*/ 1016839 h 2571319"/>
              <a:gd name="connsiteX7" fmla="*/ 757646 w 3792012"/>
              <a:gd name="connsiteY7" fmla="*/ 1029901 h 2571319"/>
              <a:gd name="connsiteX8" fmla="*/ 992777 w 3792012"/>
              <a:gd name="connsiteY8" fmla="*/ 1016839 h 2571319"/>
              <a:gd name="connsiteX9" fmla="*/ 1031966 w 3792012"/>
              <a:gd name="connsiteY9" fmla="*/ 1003776 h 2571319"/>
              <a:gd name="connsiteX10" fmla="*/ 1162594 w 3792012"/>
              <a:gd name="connsiteY10" fmla="*/ 964587 h 2571319"/>
              <a:gd name="connsiteX11" fmla="*/ 1201783 w 3792012"/>
              <a:gd name="connsiteY11" fmla="*/ 951524 h 2571319"/>
              <a:gd name="connsiteX12" fmla="*/ 1240972 w 3792012"/>
              <a:gd name="connsiteY12" fmla="*/ 938461 h 2571319"/>
              <a:gd name="connsiteX13" fmla="*/ 1358537 w 3792012"/>
              <a:gd name="connsiteY13" fmla="*/ 860084 h 2571319"/>
              <a:gd name="connsiteX14" fmla="*/ 1397726 w 3792012"/>
              <a:gd name="connsiteY14" fmla="*/ 833959 h 2571319"/>
              <a:gd name="connsiteX15" fmla="*/ 1436914 w 3792012"/>
              <a:gd name="connsiteY15" fmla="*/ 820896 h 2571319"/>
              <a:gd name="connsiteX16" fmla="*/ 1515292 w 3792012"/>
              <a:gd name="connsiteY16" fmla="*/ 768644 h 2571319"/>
              <a:gd name="connsiteX17" fmla="*/ 1554480 w 3792012"/>
              <a:gd name="connsiteY17" fmla="*/ 742519 h 2571319"/>
              <a:gd name="connsiteX18" fmla="*/ 1593669 w 3792012"/>
              <a:gd name="connsiteY18" fmla="*/ 729456 h 2571319"/>
              <a:gd name="connsiteX19" fmla="*/ 1724297 w 3792012"/>
              <a:gd name="connsiteY19" fmla="*/ 638016 h 2571319"/>
              <a:gd name="connsiteX20" fmla="*/ 1815737 w 3792012"/>
              <a:gd name="connsiteY20" fmla="*/ 559639 h 2571319"/>
              <a:gd name="connsiteX21" fmla="*/ 1854926 w 3792012"/>
              <a:gd name="connsiteY21" fmla="*/ 546576 h 2571319"/>
              <a:gd name="connsiteX22" fmla="*/ 1894114 w 3792012"/>
              <a:gd name="connsiteY22" fmla="*/ 520450 h 2571319"/>
              <a:gd name="connsiteX23" fmla="*/ 1985554 w 3792012"/>
              <a:gd name="connsiteY23" fmla="*/ 468199 h 2571319"/>
              <a:gd name="connsiteX24" fmla="*/ 2063932 w 3792012"/>
              <a:gd name="connsiteY24" fmla="*/ 389821 h 2571319"/>
              <a:gd name="connsiteX25" fmla="*/ 2155372 w 3792012"/>
              <a:gd name="connsiteY25" fmla="*/ 337570 h 2571319"/>
              <a:gd name="connsiteX26" fmla="*/ 2181497 w 3792012"/>
              <a:gd name="connsiteY26" fmla="*/ 298381 h 2571319"/>
              <a:gd name="connsiteX27" fmla="*/ 2233749 w 3792012"/>
              <a:gd name="connsiteY27" fmla="*/ 285319 h 2571319"/>
              <a:gd name="connsiteX28" fmla="*/ 2272937 w 3792012"/>
              <a:gd name="connsiteY28" fmla="*/ 272256 h 2571319"/>
              <a:gd name="connsiteX29" fmla="*/ 2312126 w 3792012"/>
              <a:gd name="connsiteY29" fmla="*/ 246130 h 2571319"/>
              <a:gd name="connsiteX30" fmla="*/ 2351314 w 3792012"/>
              <a:gd name="connsiteY30" fmla="*/ 233067 h 2571319"/>
              <a:gd name="connsiteX31" fmla="*/ 2429692 w 3792012"/>
              <a:gd name="connsiteY31" fmla="*/ 193879 h 2571319"/>
              <a:gd name="connsiteX32" fmla="*/ 2508069 w 3792012"/>
              <a:gd name="connsiteY32" fmla="*/ 141627 h 2571319"/>
              <a:gd name="connsiteX33" fmla="*/ 2547257 w 3792012"/>
              <a:gd name="connsiteY33" fmla="*/ 128564 h 2571319"/>
              <a:gd name="connsiteX34" fmla="*/ 2625634 w 3792012"/>
              <a:gd name="connsiteY34" fmla="*/ 89376 h 2571319"/>
              <a:gd name="connsiteX35" fmla="*/ 2808514 w 3792012"/>
              <a:gd name="connsiteY35" fmla="*/ 115501 h 2571319"/>
              <a:gd name="connsiteX36" fmla="*/ 2939143 w 3792012"/>
              <a:gd name="connsiteY36" fmla="*/ 206941 h 2571319"/>
              <a:gd name="connsiteX37" fmla="*/ 2978332 w 3792012"/>
              <a:gd name="connsiteY37" fmla="*/ 220004 h 2571319"/>
              <a:gd name="connsiteX38" fmla="*/ 3082834 w 3792012"/>
              <a:gd name="connsiteY38" fmla="*/ 246130 h 2571319"/>
              <a:gd name="connsiteX39" fmla="*/ 3161212 w 3792012"/>
              <a:gd name="connsiteY39" fmla="*/ 272256 h 2571319"/>
              <a:gd name="connsiteX40" fmla="*/ 3304903 w 3792012"/>
              <a:gd name="connsiteY40" fmla="*/ 350633 h 2571319"/>
              <a:gd name="connsiteX41" fmla="*/ 3344092 w 3792012"/>
              <a:gd name="connsiteY41" fmla="*/ 363696 h 2571319"/>
              <a:gd name="connsiteX42" fmla="*/ 3422469 w 3792012"/>
              <a:gd name="connsiteY42" fmla="*/ 415947 h 2571319"/>
              <a:gd name="connsiteX43" fmla="*/ 3500846 w 3792012"/>
              <a:gd name="connsiteY43" fmla="*/ 455136 h 2571319"/>
              <a:gd name="connsiteX44" fmla="*/ 3540034 w 3792012"/>
              <a:gd name="connsiteY44" fmla="*/ 468199 h 2571319"/>
              <a:gd name="connsiteX45" fmla="*/ 3657600 w 3792012"/>
              <a:gd name="connsiteY45" fmla="*/ 572701 h 2571319"/>
              <a:gd name="connsiteX46" fmla="*/ 3594173 w 3792012"/>
              <a:gd name="connsiteY46" fmla="*/ 701269 h 2571319"/>
              <a:gd name="connsiteX47" fmla="*/ 3594173 w 3792012"/>
              <a:gd name="connsiteY47" fmla="*/ 701269 h 2571319"/>
              <a:gd name="connsiteX48" fmla="*/ 3594173 w 3792012"/>
              <a:gd name="connsiteY48" fmla="*/ 857106 h 2571319"/>
              <a:gd name="connsiteX49" fmla="*/ 3594173 w 3792012"/>
              <a:gd name="connsiteY49" fmla="*/ 935025 h 2571319"/>
              <a:gd name="connsiteX50" fmla="*/ 3638736 w 3792012"/>
              <a:gd name="connsiteY50" fmla="*/ 1180426 h 2571319"/>
              <a:gd name="connsiteX51" fmla="*/ 3788229 w 3792012"/>
              <a:gd name="connsiteY51" fmla="*/ 1173593 h 2571319"/>
              <a:gd name="connsiteX52" fmla="*/ 3775166 w 3792012"/>
              <a:gd name="connsiteY52" fmla="*/ 1225844 h 2571319"/>
              <a:gd name="connsiteX53" fmla="*/ 3749040 w 3792012"/>
              <a:gd name="connsiteY53" fmla="*/ 1304221 h 2571319"/>
              <a:gd name="connsiteX54" fmla="*/ 3735977 w 3792012"/>
              <a:gd name="connsiteY54" fmla="*/ 1343410 h 2571319"/>
              <a:gd name="connsiteX55" fmla="*/ 3709852 w 3792012"/>
              <a:gd name="connsiteY55" fmla="*/ 1421787 h 2571319"/>
              <a:gd name="connsiteX56" fmla="*/ 3696789 w 3792012"/>
              <a:gd name="connsiteY56" fmla="*/ 1460976 h 2571319"/>
              <a:gd name="connsiteX57" fmla="*/ 3579223 w 3792012"/>
              <a:gd name="connsiteY57" fmla="*/ 1578541 h 2571319"/>
              <a:gd name="connsiteX58" fmla="*/ 3540034 w 3792012"/>
              <a:gd name="connsiteY58" fmla="*/ 1617730 h 2571319"/>
              <a:gd name="connsiteX59" fmla="*/ 3500846 w 3792012"/>
              <a:gd name="connsiteY59" fmla="*/ 1643856 h 2571319"/>
              <a:gd name="connsiteX60" fmla="*/ 3409406 w 3792012"/>
              <a:gd name="connsiteY60" fmla="*/ 1735296 h 2571319"/>
              <a:gd name="connsiteX61" fmla="*/ 3344092 w 3792012"/>
              <a:gd name="connsiteY61" fmla="*/ 1800610 h 2571319"/>
              <a:gd name="connsiteX62" fmla="*/ 3239589 w 3792012"/>
              <a:gd name="connsiteY62" fmla="*/ 1957364 h 2571319"/>
              <a:gd name="connsiteX63" fmla="*/ 3213463 w 3792012"/>
              <a:gd name="connsiteY63" fmla="*/ 1996553 h 2571319"/>
              <a:gd name="connsiteX64" fmla="*/ 3187337 w 3792012"/>
              <a:gd name="connsiteY64" fmla="*/ 2035741 h 2571319"/>
              <a:gd name="connsiteX65" fmla="*/ 3122023 w 3792012"/>
              <a:gd name="connsiteY65" fmla="*/ 2127181 h 2571319"/>
              <a:gd name="connsiteX66" fmla="*/ 3056709 w 3792012"/>
              <a:gd name="connsiteY66" fmla="*/ 2205559 h 2571319"/>
              <a:gd name="connsiteX67" fmla="*/ 3004457 w 3792012"/>
              <a:gd name="connsiteY67" fmla="*/ 2270873 h 2571319"/>
              <a:gd name="connsiteX68" fmla="*/ 2965269 w 3792012"/>
              <a:gd name="connsiteY68" fmla="*/ 2349250 h 2571319"/>
              <a:gd name="connsiteX69" fmla="*/ 2913017 w 3792012"/>
              <a:gd name="connsiteY69" fmla="*/ 2427627 h 2571319"/>
              <a:gd name="connsiteX70" fmla="*/ 2886892 w 3792012"/>
              <a:gd name="connsiteY70" fmla="*/ 2466816 h 2571319"/>
              <a:gd name="connsiteX71" fmla="*/ 2808514 w 3792012"/>
              <a:gd name="connsiteY71" fmla="*/ 2519067 h 2571319"/>
              <a:gd name="connsiteX72" fmla="*/ 2782389 w 3792012"/>
              <a:gd name="connsiteY72" fmla="*/ 2558256 h 2571319"/>
              <a:gd name="connsiteX73" fmla="*/ 2743200 w 3792012"/>
              <a:gd name="connsiteY73" fmla="*/ 2571319 h 2571319"/>
              <a:gd name="connsiteX74" fmla="*/ 2390503 w 3792012"/>
              <a:gd name="connsiteY74" fmla="*/ 2558256 h 2571319"/>
              <a:gd name="connsiteX75" fmla="*/ 2272937 w 3792012"/>
              <a:gd name="connsiteY75" fmla="*/ 2519067 h 2571319"/>
              <a:gd name="connsiteX76" fmla="*/ 2233749 w 3792012"/>
              <a:gd name="connsiteY76" fmla="*/ 2506004 h 2571319"/>
              <a:gd name="connsiteX77" fmla="*/ 2194560 w 3792012"/>
              <a:gd name="connsiteY77" fmla="*/ 2492941 h 2571319"/>
              <a:gd name="connsiteX78" fmla="*/ 2050869 w 3792012"/>
              <a:gd name="connsiteY78" fmla="*/ 2440690 h 2571319"/>
              <a:gd name="connsiteX79" fmla="*/ 1959429 w 3792012"/>
              <a:gd name="connsiteY79" fmla="*/ 2414564 h 2571319"/>
              <a:gd name="connsiteX80" fmla="*/ 1854926 w 3792012"/>
              <a:gd name="connsiteY80" fmla="*/ 2401501 h 2571319"/>
              <a:gd name="connsiteX81" fmla="*/ 1619794 w 3792012"/>
              <a:gd name="connsiteY81" fmla="*/ 2375376 h 2571319"/>
              <a:gd name="connsiteX82" fmla="*/ 1502229 w 3792012"/>
              <a:gd name="connsiteY82" fmla="*/ 2323124 h 2571319"/>
              <a:gd name="connsiteX83" fmla="*/ 1410789 w 3792012"/>
              <a:gd name="connsiteY83" fmla="*/ 2283936 h 2571319"/>
              <a:gd name="connsiteX84" fmla="*/ 1332412 w 3792012"/>
              <a:gd name="connsiteY84" fmla="*/ 2218621 h 2571319"/>
              <a:gd name="connsiteX85" fmla="*/ 1293223 w 3792012"/>
              <a:gd name="connsiteY85" fmla="*/ 2205559 h 2571319"/>
              <a:gd name="connsiteX86" fmla="*/ 1214846 w 3792012"/>
              <a:gd name="connsiteY86" fmla="*/ 2153307 h 2571319"/>
              <a:gd name="connsiteX87" fmla="*/ 1175657 w 3792012"/>
              <a:gd name="connsiteY87" fmla="*/ 2127181 h 2571319"/>
              <a:gd name="connsiteX88" fmla="*/ 1097280 w 3792012"/>
              <a:gd name="connsiteY88" fmla="*/ 2074930 h 2571319"/>
              <a:gd name="connsiteX89" fmla="*/ 1005840 w 3792012"/>
              <a:gd name="connsiteY89" fmla="*/ 2009616 h 2571319"/>
              <a:gd name="connsiteX90" fmla="*/ 914400 w 3792012"/>
              <a:gd name="connsiteY90" fmla="*/ 1931239 h 2571319"/>
              <a:gd name="connsiteX91" fmla="*/ 888274 w 3792012"/>
              <a:gd name="connsiteY91" fmla="*/ 1892050 h 2571319"/>
              <a:gd name="connsiteX92" fmla="*/ 809897 w 3792012"/>
              <a:gd name="connsiteY92" fmla="*/ 1839799 h 2571319"/>
              <a:gd name="connsiteX93" fmla="*/ 783772 w 3792012"/>
              <a:gd name="connsiteY93" fmla="*/ 1800610 h 2571319"/>
              <a:gd name="connsiteX94" fmla="*/ 692332 w 3792012"/>
              <a:gd name="connsiteY94" fmla="*/ 1709170 h 2571319"/>
              <a:gd name="connsiteX95" fmla="*/ 627017 w 3792012"/>
              <a:gd name="connsiteY95" fmla="*/ 1630793 h 2571319"/>
              <a:gd name="connsiteX96" fmla="*/ 561703 w 3792012"/>
              <a:gd name="connsiteY96" fmla="*/ 1552416 h 2571319"/>
              <a:gd name="connsiteX97" fmla="*/ 431074 w 3792012"/>
              <a:gd name="connsiteY97" fmla="*/ 1460976 h 2571319"/>
              <a:gd name="connsiteX98" fmla="*/ 391886 w 3792012"/>
              <a:gd name="connsiteY98" fmla="*/ 1421787 h 2571319"/>
              <a:gd name="connsiteX99" fmla="*/ 352697 w 3792012"/>
              <a:gd name="connsiteY99" fmla="*/ 1395661 h 2571319"/>
              <a:gd name="connsiteX100" fmla="*/ 313509 w 3792012"/>
              <a:gd name="connsiteY100" fmla="*/ 1356473 h 2571319"/>
              <a:gd name="connsiteX101" fmla="*/ 261257 w 3792012"/>
              <a:gd name="connsiteY101" fmla="*/ 1330347 h 2571319"/>
              <a:gd name="connsiteX102" fmla="*/ 195943 w 3792012"/>
              <a:gd name="connsiteY102" fmla="*/ 1278096 h 2571319"/>
              <a:gd name="connsiteX103" fmla="*/ 169817 w 3792012"/>
              <a:gd name="connsiteY103" fmla="*/ 1238907 h 2571319"/>
              <a:gd name="connsiteX104" fmla="*/ 130629 w 3792012"/>
              <a:gd name="connsiteY104" fmla="*/ 1212781 h 2571319"/>
              <a:gd name="connsiteX105" fmla="*/ 104503 w 3792012"/>
              <a:gd name="connsiteY105" fmla="*/ 1173593 h 2571319"/>
              <a:gd name="connsiteX106" fmla="*/ 65314 w 3792012"/>
              <a:gd name="connsiteY106" fmla="*/ 1121341 h 2571319"/>
              <a:gd name="connsiteX107" fmla="*/ 52252 w 3792012"/>
              <a:gd name="connsiteY107" fmla="*/ 1082153 h 2571319"/>
              <a:gd name="connsiteX108" fmla="*/ 26126 w 3792012"/>
              <a:gd name="connsiteY108" fmla="*/ 1042964 h 2571319"/>
              <a:gd name="connsiteX109" fmla="*/ 13063 w 3792012"/>
              <a:gd name="connsiteY109" fmla="*/ 990713 h 2571319"/>
              <a:gd name="connsiteX110" fmla="*/ 0 w 3792012"/>
              <a:gd name="connsiteY110" fmla="*/ 951524 h 2571319"/>
              <a:gd name="connsiteX111" fmla="*/ 13063 w 3792012"/>
              <a:gd name="connsiteY111" fmla="*/ 415947 h 2571319"/>
              <a:gd name="connsiteX112" fmla="*/ 52252 w 3792012"/>
              <a:gd name="connsiteY112" fmla="*/ 246130 h 2571319"/>
              <a:gd name="connsiteX113" fmla="*/ 130629 w 3792012"/>
              <a:gd name="connsiteY113" fmla="*/ 193879 h 2571319"/>
              <a:gd name="connsiteX114" fmla="*/ 169817 w 3792012"/>
              <a:gd name="connsiteY114" fmla="*/ 167753 h 2571319"/>
              <a:gd name="connsiteX115" fmla="*/ 364858 w 3792012"/>
              <a:gd name="connsiteY115" fmla="*/ 0 h 2571319"/>
              <a:gd name="connsiteX116" fmla="*/ 585038 w 3792012"/>
              <a:gd name="connsiteY116" fmla="*/ 0 h 2571319"/>
              <a:gd name="connsiteX0" fmla="*/ 585038 w 3792012"/>
              <a:gd name="connsiteY0" fmla="*/ 0 h 2571319"/>
              <a:gd name="connsiteX1" fmla="*/ 561703 w 3792012"/>
              <a:gd name="connsiteY1" fmla="*/ 494324 h 2571319"/>
              <a:gd name="connsiteX2" fmla="*/ 585038 w 3792012"/>
              <a:gd name="connsiteY2" fmla="*/ 623350 h 2571319"/>
              <a:gd name="connsiteX3" fmla="*/ 585038 w 3792012"/>
              <a:gd name="connsiteY3" fmla="*/ 701269 h 2571319"/>
              <a:gd name="connsiteX4" fmla="*/ 585038 w 3792012"/>
              <a:gd name="connsiteY4" fmla="*/ 857107 h 2571319"/>
              <a:gd name="connsiteX5" fmla="*/ 585038 w 3792012"/>
              <a:gd name="connsiteY5" fmla="*/ 1012944 h 2571319"/>
              <a:gd name="connsiteX6" fmla="*/ 718457 w 3792012"/>
              <a:gd name="connsiteY6" fmla="*/ 1016839 h 2571319"/>
              <a:gd name="connsiteX7" fmla="*/ 757646 w 3792012"/>
              <a:gd name="connsiteY7" fmla="*/ 1029901 h 2571319"/>
              <a:gd name="connsiteX8" fmla="*/ 992777 w 3792012"/>
              <a:gd name="connsiteY8" fmla="*/ 1016839 h 2571319"/>
              <a:gd name="connsiteX9" fmla="*/ 1031966 w 3792012"/>
              <a:gd name="connsiteY9" fmla="*/ 1003776 h 2571319"/>
              <a:gd name="connsiteX10" fmla="*/ 1162594 w 3792012"/>
              <a:gd name="connsiteY10" fmla="*/ 964587 h 2571319"/>
              <a:gd name="connsiteX11" fmla="*/ 1201783 w 3792012"/>
              <a:gd name="connsiteY11" fmla="*/ 951524 h 2571319"/>
              <a:gd name="connsiteX12" fmla="*/ 1240972 w 3792012"/>
              <a:gd name="connsiteY12" fmla="*/ 938461 h 2571319"/>
              <a:gd name="connsiteX13" fmla="*/ 1358537 w 3792012"/>
              <a:gd name="connsiteY13" fmla="*/ 860084 h 2571319"/>
              <a:gd name="connsiteX14" fmla="*/ 1397726 w 3792012"/>
              <a:gd name="connsiteY14" fmla="*/ 833959 h 2571319"/>
              <a:gd name="connsiteX15" fmla="*/ 1436914 w 3792012"/>
              <a:gd name="connsiteY15" fmla="*/ 820896 h 2571319"/>
              <a:gd name="connsiteX16" fmla="*/ 1515292 w 3792012"/>
              <a:gd name="connsiteY16" fmla="*/ 768644 h 2571319"/>
              <a:gd name="connsiteX17" fmla="*/ 1554480 w 3792012"/>
              <a:gd name="connsiteY17" fmla="*/ 742519 h 2571319"/>
              <a:gd name="connsiteX18" fmla="*/ 1593669 w 3792012"/>
              <a:gd name="connsiteY18" fmla="*/ 729456 h 2571319"/>
              <a:gd name="connsiteX19" fmla="*/ 1724297 w 3792012"/>
              <a:gd name="connsiteY19" fmla="*/ 638016 h 2571319"/>
              <a:gd name="connsiteX20" fmla="*/ 1815737 w 3792012"/>
              <a:gd name="connsiteY20" fmla="*/ 559639 h 2571319"/>
              <a:gd name="connsiteX21" fmla="*/ 1854926 w 3792012"/>
              <a:gd name="connsiteY21" fmla="*/ 546576 h 2571319"/>
              <a:gd name="connsiteX22" fmla="*/ 1894114 w 3792012"/>
              <a:gd name="connsiteY22" fmla="*/ 520450 h 2571319"/>
              <a:gd name="connsiteX23" fmla="*/ 1985554 w 3792012"/>
              <a:gd name="connsiteY23" fmla="*/ 468199 h 2571319"/>
              <a:gd name="connsiteX24" fmla="*/ 2063932 w 3792012"/>
              <a:gd name="connsiteY24" fmla="*/ 389821 h 2571319"/>
              <a:gd name="connsiteX25" fmla="*/ 2155372 w 3792012"/>
              <a:gd name="connsiteY25" fmla="*/ 337570 h 2571319"/>
              <a:gd name="connsiteX26" fmla="*/ 2181497 w 3792012"/>
              <a:gd name="connsiteY26" fmla="*/ 298381 h 2571319"/>
              <a:gd name="connsiteX27" fmla="*/ 2233749 w 3792012"/>
              <a:gd name="connsiteY27" fmla="*/ 285319 h 2571319"/>
              <a:gd name="connsiteX28" fmla="*/ 2272937 w 3792012"/>
              <a:gd name="connsiteY28" fmla="*/ 272256 h 2571319"/>
              <a:gd name="connsiteX29" fmla="*/ 2312126 w 3792012"/>
              <a:gd name="connsiteY29" fmla="*/ 246130 h 2571319"/>
              <a:gd name="connsiteX30" fmla="*/ 2351314 w 3792012"/>
              <a:gd name="connsiteY30" fmla="*/ 233067 h 2571319"/>
              <a:gd name="connsiteX31" fmla="*/ 2429692 w 3792012"/>
              <a:gd name="connsiteY31" fmla="*/ 193879 h 2571319"/>
              <a:gd name="connsiteX32" fmla="*/ 2508069 w 3792012"/>
              <a:gd name="connsiteY32" fmla="*/ 141627 h 2571319"/>
              <a:gd name="connsiteX33" fmla="*/ 2547257 w 3792012"/>
              <a:gd name="connsiteY33" fmla="*/ 128564 h 2571319"/>
              <a:gd name="connsiteX34" fmla="*/ 2625634 w 3792012"/>
              <a:gd name="connsiteY34" fmla="*/ 89376 h 2571319"/>
              <a:gd name="connsiteX35" fmla="*/ 2808514 w 3792012"/>
              <a:gd name="connsiteY35" fmla="*/ 115501 h 2571319"/>
              <a:gd name="connsiteX36" fmla="*/ 2939143 w 3792012"/>
              <a:gd name="connsiteY36" fmla="*/ 206941 h 2571319"/>
              <a:gd name="connsiteX37" fmla="*/ 2978332 w 3792012"/>
              <a:gd name="connsiteY37" fmla="*/ 220004 h 2571319"/>
              <a:gd name="connsiteX38" fmla="*/ 3082834 w 3792012"/>
              <a:gd name="connsiteY38" fmla="*/ 246130 h 2571319"/>
              <a:gd name="connsiteX39" fmla="*/ 3161212 w 3792012"/>
              <a:gd name="connsiteY39" fmla="*/ 272256 h 2571319"/>
              <a:gd name="connsiteX40" fmla="*/ 3304903 w 3792012"/>
              <a:gd name="connsiteY40" fmla="*/ 350633 h 2571319"/>
              <a:gd name="connsiteX41" fmla="*/ 3344092 w 3792012"/>
              <a:gd name="connsiteY41" fmla="*/ 363696 h 2571319"/>
              <a:gd name="connsiteX42" fmla="*/ 3422469 w 3792012"/>
              <a:gd name="connsiteY42" fmla="*/ 415947 h 2571319"/>
              <a:gd name="connsiteX43" fmla="*/ 3500846 w 3792012"/>
              <a:gd name="connsiteY43" fmla="*/ 455136 h 2571319"/>
              <a:gd name="connsiteX44" fmla="*/ 3540034 w 3792012"/>
              <a:gd name="connsiteY44" fmla="*/ 468199 h 2571319"/>
              <a:gd name="connsiteX45" fmla="*/ 3657600 w 3792012"/>
              <a:gd name="connsiteY45" fmla="*/ 572701 h 2571319"/>
              <a:gd name="connsiteX46" fmla="*/ 3594173 w 3792012"/>
              <a:gd name="connsiteY46" fmla="*/ 701269 h 2571319"/>
              <a:gd name="connsiteX47" fmla="*/ 3594173 w 3792012"/>
              <a:gd name="connsiteY47" fmla="*/ 701269 h 2571319"/>
              <a:gd name="connsiteX48" fmla="*/ 3594173 w 3792012"/>
              <a:gd name="connsiteY48" fmla="*/ 857106 h 2571319"/>
              <a:gd name="connsiteX49" fmla="*/ 3594173 w 3792012"/>
              <a:gd name="connsiteY49" fmla="*/ 935025 h 2571319"/>
              <a:gd name="connsiteX50" fmla="*/ 3638736 w 3792012"/>
              <a:gd name="connsiteY50" fmla="*/ 1180426 h 2571319"/>
              <a:gd name="connsiteX51" fmla="*/ 3788229 w 3792012"/>
              <a:gd name="connsiteY51" fmla="*/ 1173593 h 2571319"/>
              <a:gd name="connsiteX52" fmla="*/ 3590934 w 3792012"/>
              <a:gd name="connsiteY52" fmla="*/ 1306381 h 2571319"/>
              <a:gd name="connsiteX53" fmla="*/ 3749040 w 3792012"/>
              <a:gd name="connsiteY53" fmla="*/ 1304221 h 2571319"/>
              <a:gd name="connsiteX54" fmla="*/ 3735977 w 3792012"/>
              <a:gd name="connsiteY54" fmla="*/ 1343410 h 2571319"/>
              <a:gd name="connsiteX55" fmla="*/ 3709852 w 3792012"/>
              <a:gd name="connsiteY55" fmla="*/ 1421787 h 2571319"/>
              <a:gd name="connsiteX56" fmla="*/ 3696789 w 3792012"/>
              <a:gd name="connsiteY56" fmla="*/ 1460976 h 2571319"/>
              <a:gd name="connsiteX57" fmla="*/ 3579223 w 3792012"/>
              <a:gd name="connsiteY57" fmla="*/ 1578541 h 2571319"/>
              <a:gd name="connsiteX58" fmla="*/ 3540034 w 3792012"/>
              <a:gd name="connsiteY58" fmla="*/ 1617730 h 2571319"/>
              <a:gd name="connsiteX59" fmla="*/ 3500846 w 3792012"/>
              <a:gd name="connsiteY59" fmla="*/ 1643856 h 2571319"/>
              <a:gd name="connsiteX60" fmla="*/ 3409406 w 3792012"/>
              <a:gd name="connsiteY60" fmla="*/ 1735296 h 2571319"/>
              <a:gd name="connsiteX61" fmla="*/ 3344092 w 3792012"/>
              <a:gd name="connsiteY61" fmla="*/ 1800610 h 2571319"/>
              <a:gd name="connsiteX62" fmla="*/ 3239589 w 3792012"/>
              <a:gd name="connsiteY62" fmla="*/ 1957364 h 2571319"/>
              <a:gd name="connsiteX63" fmla="*/ 3213463 w 3792012"/>
              <a:gd name="connsiteY63" fmla="*/ 1996553 h 2571319"/>
              <a:gd name="connsiteX64" fmla="*/ 3187337 w 3792012"/>
              <a:gd name="connsiteY64" fmla="*/ 2035741 h 2571319"/>
              <a:gd name="connsiteX65" fmla="*/ 3122023 w 3792012"/>
              <a:gd name="connsiteY65" fmla="*/ 2127181 h 2571319"/>
              <a:gd name="connsiteX66" fmla="*/ 3056709 w 3792012"/>
              <a:gd name="connsiteY66" fmla="*/ 2205559 h 2571319"/>
              <a:gd name="connsiteX67" fmla="*/ 3004457 w 3792012"/>
              <a:gd name="connsiteY67" fmla="*/ 2270873 h 2571319"/>
              <a:gd name="connsiteX68" fmla="*/ 2965269 w 3792012"/>
              <a:gd name="connsiteY68" fmla="*/ 2349250 h 2571319"/>
              <a:gd name="connsiteX69" fmla="*/ 2913017 w 3792012"/>
              <a:gd name="connsiteY69" fmla="*/ 2427627 h 2571319"/>
              <a:gd name="connsiteX70" fmla="*/ 2886892 w 3792012"/>
              <a:gd name="connsiteY70" fmla="*/ 2466816 h 2571319"/>
              <a:gd name="connsiteX71" fmla="*/ 2808514 w 3792012"/>
              <a:gd name="connsiteY71" fmla="*/ 2519067 h 2571319"/>
              <a:gd name="connsiteX72" fmla="*/ 2782389 w 3792012"/>
              <a:gd name="connsiteY72" fmla="*/ 2558256 h 2571319"/>
              <a:gd name="connsiteX73" fmla="*/ 2743200 w 3792012"/>
              <a:gd name="connsiteY73" fmla="*/ 2571319 h 2571319"/>
              <a:gd name="connsiteX74" fmla="*/ 2390503 w 3792012"/>
              <a:gd name="connsiteY74" fmla="*/ 2558256 h 2571319"/>
              <a:gd name="connsiteX75" fmla="*/ 2272937 w 3792012"/>
              <a:gd name="connsiteY75" fmla="*/ 2519067 h 2571319"/>
              <a:gd name="connsiteX76" fmla="*/ 2233749 w 3792012"/>
              <a:gd name="connsiteY76" fmla="*/ 2506004 h 2571319"/>
              <a:gd name="connsiteX77" fmla="*/ 2194560 w 3792012"/>
              <a:gd name="connsiteY77" fmla="*/ 2492941 h 2571319"/>
              <a:gd name="connsiteX78" fmla="*/ 2050869 w 3792012"/>
              <a:gd name="connsiteY78" fmla="*/ 2440690 h 2571319"/>
              <a:gd name="connsiteX79" fmla="*/ 1959429 w 3792012"/>
              <a:gd name="connsiteY79" fmla="*/ 2414564 h 2571319"/>
              <a:gd name="connsiteX80" fmla="*/ 1854926 w 3792012"/>
              <a:gd name="connsiteY80" fmla="*/ 2401501 h 2571319"/>
              <a:gd name="connsiteX81" fmla="*/ 1619794 w 3792012"/>
              <a:gd name="connsiteY81" fmla="*/ 2375376 h 2571319"/>
              <a:gd name="connsiteX82" fmla="*/ 1502229 w 3792012"/>
              <a:gd name="connsiteY82" fmla="*/ 2323124 h 2571319"/>
              <a:gd name="connsiteX83" fmla="*/ 1410789 w 3792012"/>
              <a:gd name="connsiteY83" fmla="*/ 2283936 h 2571319"/>
              <a:gd name="connsiteX84" fmla="*/ 1332412 w 3792012"/>
              <a:gd name="connsiteY84" fmla="*/ 2218621 h 2571319"/>
              <a:gd name="connsiteX85" fmla="*/ 1293223 w 3792012"/>
              <a:gd name="connsiteY85" fmla="*/ 2205559 h 2571319"/>
              <a:gd name="connsiteX86" fmla="*/ 1214846 w 3792012"/>
              <a:gd name="connsiteY86" fmla="*/ 2153307 h 2571319"/>
              <a:gd name="connsiteX87" fmla="*/ 1175657 w 3792012"/>
              <a:gd name="connsiteY87" fmla="*/ 2127181 h 2571319"/>
              <a:gd name="connsiteX88" fmla="*/ 1097280 w 3792012"/>
              <a:gd name="connsiteY88" fmla="*/ 2074930 h 2571319"/>
              <a:gd name="connsiteX89" fmla="*/ 1005840 w 3792012"/>
              <a:gd name="connsiteY89" fmla="*/ 2009616 h 2571319"/>
              <a:gd name="connsiteX90" fmla="*/ 914400 w 3792012"/>
              <a:gd name="connsiteY90" fmla="*/ 1931239 h 2571319"/>
              <a:gd name="connsiteX91" fmla="*/ 888274 w 3792012"/>
              <a:gd name="connsiteY91" fmla="*/ 1892050 h 2571319"/>
              <a:gd name="connsiteX92" fmla="*/ 809897 w 3792012"/>
              <a:gd name="connsiteY92" fmla="*/ 1839799 h 2571319"/>
              <a:gd name="connsiteX93" fmla="*/ 783772 w 3792012"/>
              <a:gd name="connsiteY93" fmla="*/ 1800610 h 2571319"/>
              <a:gd name="connsiteX94" fmla="*/ 692332 w 3792012"/>
              <a:gd name="connsiteY94" fmla="*/ 1709170 h 2571319"/>
              <a:gd name="connsiteX95" fmla="*/ 627017 w 3792012"/>
              <a:gd name="connsiteY95" fmla="*/ 1630793 h 2571319"/>
              <a:gd name="connsiteX96" fmla="*/ 561703 w 3792012"/>
              <a:gd name="connsiteY96" fmla="*/ 1552416 h 2571319"/>
              <a:gd name="connsiteX97" fmla="*/ 431074 w 3792012"/>
              <a:gd name="connsiteY97" fmla="*/ 1460976 h 2571319"/>
              <a:gd name="connsiteX98" fmla="*/ 391886 w 3792012"/>
              <a:gd name="connsiteY98" fmla="*/ 1421787 h 2571319"/>
              <a:gd name="connsiteX99" fmla="*/ 352697 w 3792012"/>
              <a:gd name="connsiteY99" fmla="*/ 1395661 h 2571319"/>
              <a:gd name="connsiteX100" fmla="*/ 313509 w 3792012"/>
              <a:gd name="connsiteY100" fmla="*/ 1356473 h 2571319"/>
              <a:gd name="connsiteX101" fmla="*/ 261257 w 3792012"/>
              <a:gd name="connsiteY101" fmla="*/ 1330347 h 2571319"/>
              <a:gd name="connsiteX102" fmla="*/ 195943 w 3792012"/>
              <a:gd name="connsiteY102" fmla="*/ 1278096 h 2571319"/>
              <a:gd name="connsiteX103" fmla="*/ 169817 w 3792012"/>
              <a:gd name="connsiteY103" fmla="*/ 1238907 h 2571319"/>
              <a:gd name="connsiteX104" fmla="*/ 130629 w 3792012"/>
              <a:gd name="connsiteY104" fmla="*/ 1212781 h 2571319"/>
              <a:gd name="connsiteX105" fmla="*/ 104503 w 3792012"/>
              <a:gd name="connsiteY105" fmla="*/ 1173593 h 2571319"/>
              <a:gd name="connsiteX106" fmla="*/ 65314 w 3792012"/>
              <a:gd name="connsiteY106" fmla="*/ 1121341 h 2571319"/>
              <a:gd name="connsiteX107" fmla="*/ 52252 w 3792012"/>
              <a:gd name="connsiteY107" fmla="*/ 1082153 h 2571319"/>
              <a:gd name="connsiteX108" fmla="*/ 26126 w 3792012"/>
              <a:gd name="connsiteY108" fmla="*/ 1042964 h 2571319"/>
              <a:gd name="connsiteX109" fmla="*/ 13063 w 3792012"/>
              <a:gd name="connsiteY109" fmla="*/ 990713 h 2571319"/>
              <a:gd name="connsiteX110" fmla="*/ 0 w 3792012"/>
              <a:gd name="connsiteY110" fmla="*/ 951524 h 2571319"/>
              <a:gd name="connsiteX111" fmla="*/ 13063 w 3792012"/>
              <a:gd name="connsiteY111" fmla="*/ 415947 h 2571319"/>
              <a:gd name="connsiteX112" fmla="*/ 52252 w 3792012"/>
              <a:gd name="connsiteY112" fmla="*/ 246130 h 2571319"/>
              <a:gd name="connsiteX113" fmla="*/ 130629 w 3792012"/>
              <a:gd name="connsiteY113" fmla="*/ 193879 h 2571319"/>
              <a:gd name="connsiteX114" fmla="*/ 169817 w 3792012"/>
              <a:gd name="connsiteY114" fmla="*/ 167753 h 2571319"/>
              <a:gd name="connsiteX115" fmla="*/ 364858 w 3792012"/>
              <a:gd name="connsiteY115" fmla="*/ 0 h 2571319"/>
              <a:gd name="connsiteX116" fmla="*/ 585038 w 3792012"/>
              <a:gd name="connsiteY116" fmla="*/ 0 h 2571319"/>
              <a:gd name="connsiteX0" fmla="*/ 585038 w 3757749"/>
              <a:gd name="connsiteY0" fmla="*/ 0 h 2571319"/>
              <a:gd name="connsiteX1" fmla="*/ 561703 w 3757749"/>
              <a:gd name="connsiteY1" fmla="*/ 494324 h 2571319"/>
              <a:gd name="connsiteX2" fmla="*/ 585038 w 3757749"/>
              <a:gd name="connsiteY2" fmla="*/ 623350 h 2571319"/>
              <a:gd name="connsiteX3" fmla="*/ 585038 w 3757749"/>
              <a:gd name="connsiteY3" fmla="*/ 701269 h 2571319"/>
              <a:gd name="connsiteX4" fmla="*/ 585038 w 3757749"/>
              <a:gd name="connsiteY4" fmla="*/ 857107 h 2571319"/>
              <a:gd name="connsiteX5" fmla="*/ 585038 w 3757749"/>
              <a:gd name="connsiteY5" fmla="*/ 1012944 h 2571319"/>
              <a:gd name="connsiteX6" fmla="*/ 718457 w 3757749"/>
              <a:gd name="connsiteY6" fmla="*/ 1016839 h 2571319"/>
              <a:gd name="connsiteX7" fmla="*/ 757646 w 3757749"/>
              <a:gd name="connsiteY7" fmla="*/ 1029901 h 2571319"/>
              <a:gd name="connsiteX8" fmla="*/ 992777 w 3757749"/>
              <a:gd name="connsiteY8" fmla="*/ 1016839 h 2571319"/>
              <a:gd name="connsiteX9" fmla="*/ 1031966 w 3757749"/>
              <a:gd name="connsiteY9" fmla="*/ 1003776 h 2571319"/>
              <a:gd name="connsiteX10" fmla="*/ 1162594 w 3757749"/>
              <a:gd name="connsiteY10" fmla="*/ 964587 h 2571319"/>
              <a:gd name="connsiteX11" fmla="*/ 1201783 w 3757749"/>
              <a:gd name="connsiteY11" fmla="*/ 951524 h 2571319"/>
              <a:gd name="connsiteX12" fmla="*/ 1240972 w 3757749"/>
              <a:gd name="connsiteY12" fmla="*/ 938461 h 2571319"/>
              <a:gd name="connsiteX13" fmla="*/ 1358537 w 3757749"/>
              <a:gd name="connsiteY13" fmla="*/ 860084 h 2571319"/>
              <a:gd name="connsiteX14" fmla="*/ 1397726 w 3757749"/>
              <a:gd name="connsiteY14" fmla="*/ 833959 h 2571319"/>
              <a:gd name="connsiteX15" fmla="*/ 1436914 w 3757749"/>
              <a:gd name="connsiteY15" fmla="*/ 820896 h 2571319"/>
              <a:gd name="connsiteX16" fmla="*/ 1515292 w 3757749"/>
              <a:gd name="connsiteY16" fmla="*/ 768644 h 2571319"/>
              <a:gd name="connsiteX17" fmla="*/ 1554480 w 3757749"/>
              <a:gd name="connsiteY17" fmla="*/ 742519 h 2571319"/>
              <a:gd name="connsiteX18" fmla="*/ 1593669 w 3757749"/>
              <a:gd name="connsiteY18" fmla="*/ 729456 h 2571319"/>
              <a:gd name="connsiteX19" fmla="*/ 1724297 w 3757749"/>
              <a:gd name="connsiteY19" fmla="*/ 638016 h 2571319"/>
              <a:gd name="connsiteX20" fmla="*/ 1815737 w 3757749"/>
              <a:gd name="connsiteY20" fmla="*/ 559639 h 2571319"/>
              <a:gd name="connsiteX21" fmla="*/ 1854926 w 3757749"/>
              <a:gd name="connsiteY21" fmla="*/ 546576 h 2571319"/>
              <a:gd name="connsiteX22" fmla="*/ 1894114 w 3757749"/>
              <a:gd name="connsiteY22" fmla="*/ 520450 h 2571319"/>
              <a:gd name="connsiteX23" fmla="*/ 1985554 w 3757749"/>
              <a:gd name="connsiteY23" fmla="*/ 468199 h 2571319"/>
              <a:gd name="connsiteX24" fmla="*/ 2063932 w 3757749"/>
              <a:gd name="connsiteY24" fmla="*/ 389821 h 2571319"/>
              <a:gd name="connsiteX25" fmla="*/ 2155372 w 3757749"/>
              <a:gd name="connsiteY25" fmla="*/ 337570 h 2571319"/>
              <a:gd name="connsiteX26" fmla="*/ 2181497 w 3757749"/>
              <a:gd name="connsiteY26" fmla="*/ 298381 h 2571319"/>
              <a:gd name="connsiteX27" fmla="*/ 2233749 w 3757749"/>
              <a:gd name="connsiteY27" fmla="*/ 285319 h 2571319"/>
              <a:gd name="connsiteX28" fmla="*/ 2272937 w 3757749"/>
              <a:gd name="connsiteY28" fmla="*/ 272256 h 2571319"/>
              <a:gd name="connsiteX29" fmla="*/ 2312126 w 3757749"/>
              <a:gd name="connsiteY29" fmla="*/ 246130 h 2571319"/>
              <a:gd name="connsiteX30" fmla="*/ 2351314 w 3757749"/>
              <a:gd name="connsiteY30" fmla="*/ 233067 h 2571319"/>
              <a:gd name="connsiteX31" fmla="*/ 2429692 w 3757749"/>
              <a:gd name="connsiteY31" fmla="*/ 193879 h 2571319"/>
              <a:gd name="connsiteX32" fmla="*/ 2508069 w 3757749"/>
              <a:gd name="connsiteY32" fmla="*/ 141627 h 2571319"/>
              <a:gd name="connsiteX33" fmla="*/ 2547257 w 3757749"/>
              <a:gd name="connsiteY33" fmla="*/ 128564 h 2571319"/>
              <a:gd name="connsiteX34" fmla="*/ 2625634 w 3757749"/>
              <a:gd name="connsiteY34" fmla="*/ 89376 h 2571319"/>
              <a:gd name="connsiteX35" fmla="*/ 2808514 w 3757749"/>
              <a:gd name="connsiteY35" fmla="*/ 115501 h 2571319"/>
              <a:gd name="connsiteX36" fmla="*/ 2939143 w 3757749"/>
              <a:gd name="connsiteY36" fmla="*/ 206941 h 2571319"/>
              <a:gd name="connsiteX37" fmla="*/ 2978332 w 3757749"/>
              <a:gd name="connsiteY37" fmla="*/ 220004 h 2571319"/>
              <a:gd name="connsiteX38" fmla="*/ 3082834 w 3757749"/>
              <a:gd name="connsiteY38" fmla="*/ 246130 h 2571319"/>
              <a:gd name="connsiteX39" fmla="*/ 3161212 w 3757749"/>
              <a:gd name="connsiteY39" fmla="*/ 272256 h 2571319"/>
              <a:gd name="connsiteX40" fmla="*/ 3304903 w 3757749"/>
              <a:gd name="connsiteY40" fmla="*/ 350633 h 2571319"/>
              <a:gd name="connsiteX41" fmla="*/ 3344092 w 3757749"/>
              <a:gd name="connsiteY41" fmla="*/ 363696 h 2571319"/>
              <a:gd name="connsiteX42" fmla="*/ 3422469 w 3757749"/>
              <a:gd name="connsiteY42" fmla="*/ 415947 h 2571319"/>
              <a:gd name="connsiteX43" fmla="*/ 3500846 w 3757749"/>
              <a:gd name="connsiteY43" fmla="*/ 455136 h 2571319"/>
              <a:gd name="connsiteX44" fmla="*/ 3540034 w 3757749"/>
              <a:gd name="connsiteY44" fmla="*/ 468199 h 2571319"/>
              <a:gd name="connsiteX45" fmla="*/ 3657600 w 3757749"/>
              <a:gd name="connsiteY45" fmla="*/ 572701 h 2571319"/>
              <a:gd name="connsiteX46" fmla="*/ 3594173 w 3757749"/>
              <a:gd name="connsiteY46" fmla="*/ 701269 h 2571319"/>
              <a:gd name="connsiteX47" fmla="*/ 3594173 w 3757749"/>
              <a:gd name="connsiteY47" fmla="*/ 701269 h 2571319"/>
              <a:gd name="connsiteX48" fmla="*/ 3594173 w 3757749"/>
              <a:gd name="connsiteY48" fmla="*/ 857106 h 2571319"/>
              <a:gd name="connsiteX49" fmla="*/ 3594173 w 3757749"/>
              <a:gd name="connsiteY49" fmla="*/ 935025 h 2571319"/>
              <a:gd name="connsiteX50" fmla="*/ 3638736 w 3757749"/>
              <a:gd name="connsiteY50" fmla="*/ 1180426 h 2571319"/>
              <a:gd name="connsiteX51" fmla="*/ 3667568 w 3757749"/>
              <a:gd name="connsiteY51" fmla="*/ 1246700 h 2571319"/>
              <a:gd name="connsiteX52" fmla="*/ 3590934 w 3757749"/>
              <a:gd name="connsiteY52" fmla="*/ 1306381 h 2571319"/>
              <a:gd name="connsiteX53" fmla="*/ 3749040 w 3757749"/>
              <a:gd name="connsiteY53" fmla="*/ 1304221 h 2571319"/>
              <a:gd name="connsiteX54" fmla="*/ 3735977 w 3757749"/>
              <a:gd name="connsiteY54" fmla="*/ 1343410 h 2571319"/>
              <a:gd name="connsiteX55" fmla="*/ 3709852 w 3757749"/>
              <a:gd name="connsiteY55" fmla="*/ 1421787 h 2571319"/>
              <a:gd name="connsiteX56" fmla="*/ 3696789 w 3757749"/>
              <a:gd name="connsiteY56" fmla="*/ 1460976 h 2571319"/>
              <a:gd name="connsiteX57" fmla="*/ 3579223 w 3757749"/>
              <a:gd name="connsiteY57" fmla="*/ 1578541 h 2571319"/>
              <a:gd name="connsiteX58" fmla="*/ 3540034 w 3757749"/>
              <a:gd name="connsiteY58" fmla="*/ 1617730 h 2571319"/>
              <a:gd name="connsiteX59" fmla="*/ 3500846 w 3757749"/>
              <a:gd name="connsiteY59" fmla="*/ 1643856 h 2571319"/>
              <a:gd name="connsiteX60" fmla="*/ 3409406 w 3757749"/>
              <a:gd name="connsiteY60" fmla="*/ 1735296 h 2571319"/>
              <a:gd name="connsiteX61" fmla="*/ 3344092 w 3757749"/>
              <a:gd name="connsiteY61" fmla="*/ 1800610 h 2571319"/>
              <a:gd name="connsiteX62" fmla="*/ 3239589 w 3757749"/>
              <a:gd name="connsiteY62" fmla="*/ 1957364 h 2571319"/>
              <a:gd name="connsiteX63" fmla="*/ 3213463 w 3757749"/>
              <a:gd name="connsiteY63" fmla="*/ 1996553 h 2571319"/>
              <a:gd name="connsiteX64" fmla="*/ 3187337 w 3757749"/>
              <a:gd name="connsiteY64" fmla="*/ 2035741 h 2571319"/>
              <a:gd name="connsiteX65" fmla="*/ 3122023 w 3757749"/>
              <a:gd name="connsiteY65" fmla="*/ 2127181 h 2571319"/>
              <a:gd name="connsiteX66" fmla="*/ 3056709 w 3757749"/>
              <a:gd name="connsiteY66" fmla="*/ 2205559 h 2571319"/>
              <a:gd name="connsiteX67" fmla="*/ 3004457 w 3757749"/>
              <a:gd name="connsiteY67" fmla="*/ 2270873 h 2571319"/>
              <a:gd name="connsiteX68" fmla="*/ 2965269 w 3757749"/>
              <a:gd name="connsiteY68" fmla="*/ 2349250 h 2571319"/>
              <a:gd name="connsiteX69" fmla="*/ 2913017 w 3757749"/>
              <a:gd name="connsiteY69" fmla="*/ 2427627 h 2571319"/>
              <a:gd name="connsiteX70" fmla="*/ 2886892 w 3757749"/>
              <a:gd name="connsiteY70" fmla="*/ 2466816 h 2571319"/>
              <a:gd name="connsiteX71" fmla="*/ 2808514 w 3757749"/>
              <a:gd name="connsiteY71" fmla="*/ 2519067 h 2571319"/>
              <a:gd name="connsiteX72" fmla="*/ 2782389 w 3757749"/>
              <a:gd name="connsiteY72" fmla="*/ 2558256 h 2571319"/>
              <a:gd name="connsiteX73" fmla="*/ 2743200 w 3757749"/>
              <a:gd name="connsiteY73" fmla="*/ 2571319 h 2571319"/>
              <a:gd name="connsiteX74" fmla="*/ 2390503 w 3757749"/>
              <a:gd name="connsiteY74" fmla="*/ 2558256 h 2571319"/>
              <a:gd name="connsiteX75" fmla="*/ 2272937 w 3757749"/>
              <a:gd name="connsiteY75" fmla="*/ 2519067 h 2571319"/>
              <a:gd name="connsiteX76" fmla="*/ 2233749 w 3757749"/>
              <a:gd name="connsiteY76" fmla="*/ 2506004 h 2571319"/>
              <a:gd name="connsiteX77" fmla="*/ 2194560 w 3757749"/>
              <a:gd name="connsiteY77" fmla="*/ 2492941 h 2571319"/>
              <a:gd name="connsiteX78" fmla="*/ 2050869 w 3757749"/>
              <a:gd name="connsiteY78" fmla="*/ 2440690 h 2571319"/>
              <a:gd name="connsiteX79" fmla="*/ 1959429 w 3757749"/>
              <a:gd name="connsiteY79" fmla="*/ 2414564 h 2571319"/>
              <a:gd name="connsiteX80" fmla="*/ 1854926 w 3757749"/>
              <a:gd name="connsiteY80" fmla="*/ 2401501 h 2571319"/>
              <a:gd name="connsiteX81" fmla="*/ 1619794 w 3757749"/>
              <a:gd name="connsiteY81" fmla="*/ 2375376 h 2571319"/>
              <a:gd name="connsiteX82" fmla="*/ 1502229 w 3757749"/>
              <a:gd name="connsiteY82" fmla="*/ 2323124 h 2571319"/>
              <a:gd name="connsiteX83" fmla="*/ 1410789 w 3757749"/>
              <a:gd name="connsiteY83" fmla="*/ 2283936 h 2571319"/>
              <a:gd name="connsiteX84" fmla="*/ 1332412 w 3757749"/>
              <a:gd name="connsiteY84" fmla="*/ 2218621 h 2571319"/>
              <a:gd name="connsiteX85" fmla="*/ 1293223 w 3757749"/>
              <a:gd name="connsiteY85" fmla="*/ 2205559 h 2571319"/>
              <a:gd name="connsiteX86" fmla="*/ 1214846 w 3757749"/>
              <a:gd name="connsiteY86" fmla="*/ 2153307 h 2571319"/>
              <a:gd name="connsiteX87" fmla="*/ 1175657 w 3757749"/>
              <a:gd name="connsiteY87" fmla="*/ 2127181 h 2571319"/>
              <a:gd name="connsiteX88" fmla="*/ 1097280 w 3757749"/>
              <a:gd name="connsiteY88" fmla="*/ 2074930 h 2571319"/>
              <a:gd name="connsiteX89" fmla="*/ 1005840 w 3757749"/>
              <a:gd name="connsiteY89" fmla="*/ 2009616 h 2571319"/>
              <a:gd name="connsiteX90" fmla="*/ 914400 w 3757749"/>
              <a:gd name="connsiteY90" fmla="*/ 1931239 h 2571319"/>
              <a:gd name="connsiteX91" fmla="*/ 888274 w 3757749"/>
              <a:gd name="connsiteY91" fmla="*/ 1892050 h 2571319"/>
              <a:gd name="connsiteX92" fmla="*/ 809897 w 3757749"/>
              <a:gd name="connsiteY92" fmla="*/ 1839799 h 2571319"/>
              <a:gd name="connsiteX93" fmla="*/ 783772 w 3757749"/>
              <a:gd name="connsiteY93" fmla="*/ 1800610 h 2571319"/>
              <a:gd name="connsiteX94" fmla="*/ 692332 w 3757749"/>
              <a:gd name="connsiteY94" fmla="*/ 1709170 h 2571319"/>
              <a:gd name="connsiteX95" fmla="*/ 627017 w 3757749"/>
              <a:gd name="connsiteY95" fmla="*/ 1630793 h 2571319"/>
              <a:gd name="connsiteX96" fmla="*/ 561703 w 3757749"/>
              <a:gd name="connsiteY96" fmla="*/ 1552416 h 2571319"/>
              <a:gd name="connsiteX97" fmla="*/ 431074 w 3757749"/>
              <a:gd name="connsiteY97" fmla="*/ 1460976 h 2571319"/>
              <a:gd name="connsiteX98" fmla="*/ 391886 w 3757749"/>
              <a:gd name="connsiteY98" fmla="*/ 1421787 h 2571319"/>
              <a:gd name="connsiteX99" fmla="*/ 352697 w 3757749"/>
              <a:gd name="connsiteY99" fmla="*/ 1395661 h 2571319"/>
              <a:gd name="connsiteX100" fmla="*/ 313509 w 3757749"/>
              <a:gd name="connsiteY100" fmla="*/ 1356473 h 2571319"/>
              <a:gd name="connsiteX101" fmla="*/ 261257 w 3757749"/>
              <a:gd name="connsiteY101" fmla="*/ 1330347 h 2571319"/>
              <a:gd name="connsiteX102" fmla="*/ 195943 w 3757749"/>
              <a:gd name="connsiteY102" fmla="*/ 1278096 h 2571319"/>
              <a:gd name="connsiteX103" fmla="*/ 169817 w 3757749"/>
              <a:gd name="connsiteY103" fmla="*/ 1238907 h 2571319"/>
              <a:gd name="connsiteX104" fmla="*/ 130629 w 3757749"/>
              <a:gd name="connsiteY104" fmla="*/ 1212781 h 2571319"/>
              <a:gd name="connsiteX105" fmla="*/ 104503 w 3757749"/>
              <a:gd name="connsiteY105" fmla="*/ 1173593 h 2571319"/>
              <a:gd name="connsiteX106" fmla="*/ 65314 w 3757749"/>
              <a:gd name="connsiteY106" fmla="*/ 1121341 h 2571319"/>
              <a:gd name="connsiteX107" fmla="*/ 52252 w 3757749"/>
              <a:gd name="connsiteY107" fmla="*/ 1082153 h 2571319"/>
              <a:gd name="connsiteX108" fmla="*/ 26126 w 3757749"/>
              <a:gd name="connsiteY108" fmla="*/ 1042964 h 2571319"/>
              <a:gd name="connsiteX109" fmla="*/ 13063 w 3757749"/>
              <a:gd name="connsiteY109" fmla="*/ 990713 h 2571319"/>
              <a:gd name="connsiteX110" fmla="*/ 0 w 3757749"/>
              <a:gd name="connsiteY110" fmla="*/ 951524 h 2571319"/>
              <a:gd name="connsiteX111" fmla="*/ 13063 w 3757749"/>
              <a:gd name="connsiteY111" fmla="*/ 415947 h 2571319"/>
              <a:gd name="connsiteX112" fmla="*/ 52252 w 3757749"/>
              <a:gd name="connsiteY112" fmla="*/ 246130 h 2571319"/>
              <a:gd name="connsiteX113" fmla="*/ 130629 w 3757749"/>
              <a:gd name="connsiteY113" fmla="*/ 193879 h 2571319"/>
              <a:gd name="connsiteX114" fmla="*/ 169817 w 3757749"/>
              <a:gd name="connsiteY114" fmla="*/ 167753 h 2571319"/>
              <a:gd name="connsiteX115" fmla="*/ 364858 w 3757749"/>
              <a:gd name="connsiteY115" fmla="*/ 0 h 2571319"/>
              <a:gd name="connsiteX116" fmla="*/ 585038 w 3757749"/>
              <a:gd name="connsiteY116" fmla="*/ 0 h 2571319"/>
              <a:gd name="connsiteX0" fmla="*/ 585038 w 3757749"/>
              <a:gd name="connsiteY0" fmla="*/ 0 h 2571319"/>
              <a:gd name="connsiteX1" fmla="*/ 561703 w 3757749"/>
              <a:gd name="connsiteY1" fmla="*/ 494324 h 2571319"/>
              <a:gd name="connsiteX2" fmla="*/ 585038 w 3757749"/>
              <a:gd name="connsiteY2" fmla="*/ 623350 h 2571319"/>
              <a:gd name="connsiteX3" fmla="*/ 585038 w 3757749"/>
              <a:gd name="connsiteY3" fmla="*/ 701269 h 2571319"/>
              <a:gd name="connsiteX4" fmla="*/ 585038 w 3757749"/>
              <a:gd name="connsiteY4" fmla="*/ 857107 h 2571319"/>
              <a:gd name="connsiteX5" fmla="*/ 585038 w 3757749"/>
              <a:gd name="connsiteY5" fmla="*/ 1012944 h 2571319"/>
              <a:gd name="connsiteX6" fmla="*/ 718457 w 3757749"/>
              <a:gd name="connsiteY6" fmla="*/ 1016839 h 2571319"/>
              <a:gd name="connsiteX7" fmla="*/ 757646 w 3757749"/>
              <a:gd name="connsiteY7" fmla="*/ 1029901 h 2571319"/>
              <a:gd name="connsiteX8" fmla="*/ 992777 w 3757749"/>
              <a:gd name="connsiteY8" fmla="*/ 1016839 h 2571319"/>
              <a:gd name="connsiteX9" fmla="*/ 1031966 w 3757749"/>
              <a:gd name="connsiteY9" fmla="*/ 1003776 h 2571319"/>
              <a:gd name="connsiteX10" fmla="*/ 1162594 w 3757749"/>
              <a:gd name="connsiteY10" fmla="*/ 964587 h 2571319"/>
              <a:gd name="connsiteX11" fmla="*/ 1201783 w 3757749"/>
              <a:gd name="connsiteY11" fmla="*/ 951524 h 2571319"/>
              <a:gd name="connsiteX12" fmla="*/ 1240972 w 3757749"/>
              <a:gd name="connsiteY12" fmla="*/ 938461 h 2571319"/>
              <a:gd name="connsiteX13" fmla="*/ 1358537 w 3757749"/>
              <a:gd name="connsiteY13" fmla="*/ 860084 h 2571319"/>
              <a:gd name="connsiteX14" fmla="*/ 1397726 w 3757749"/>
              <a:gd name="connsiteY14" fmla="*/ 833959 h 2571319"/>
              <a:gd name="connsiteX15" fmla="*/ 1436914 w 3757749"/>
              <a:gd name="connsiteY15" fmla="*/ 820896 h 2571319"/>
              <a:gd name="connsiteX16" fmla="*/ 1515292 w 3757749"/>
              <a:gd name="connsiteY16" fmla="*/ 768644 h 2571319"/>
              <a:gd name="connsiteX17" fmla="*/ 1554480 w 3757749"/>
              <a:gd name="connsiteY17" fmla="*/ 742519 h 2571319"/>
              <a:gd name="connsiteX18" fmla="*/ 1593669 w 3757749"/>
              <a:gd name="connsiteY18" fmla="*/ 729456 h 2571319"/>
              <a:gd name="connsiteX19" fmla="*/ 1724297 w 3757749"/>
              <a:gd name="connsiteY19" fmla="*/ 638016 h 2571319"/>
              <a:gd name="connsiteX20" fmla="*/ 1815737 w 3757749"/>
              <a:gd name="connsiteY20" fmla="*/ 559639 h 2571319"/>
              <a:gd name="connsiteX21" fmla="*/ 1854926 w 3757749"/>
              <a:gd name="connsiteY21" fmla="*/ 546576 h 2571319"/>
              <a:gd name="connsiteX22" fmla="*/ 1894114 w 3757749"/>
              <a:gd name="connsiteY22" fmla="*/ 520450 h 2571319"/>
              <a:gd name="connsiteX23" fmla="*/ 1985554 w 3757749"/>
              <a:gd name="connsiteY23" fmla="*/ 468199 h 2571319"/>
              <a:gd name="connsiteX24" fmla="*/ 2063932 w 3757749"/>
              <a:gd name="connsiteY24" fmla="*/ 389821 h 2571319"/>
              <a:gd name="connsiteX25" fmla="*/ 2155372 w 3757749"/>
              <a:gd name="connsiteY25" fmla="*/ 337570 h 2571319"/>
              <a:gd name="connsiteX26" fmla="*/ 2181497 w 3757749"/>
              <a:gd name="connsiteY26" fmla="*/ 298381 h 2571319"/>
              <a:gd name="connsiteX27" fmla="*/ 2233749 w 3757749"/>
              <a:gd name="connsiteY27" fmla="*/ 285319 h 2571319"/>
              <a:gd name="connsiteX28" fmla="*/ 2272937 w 3757749"/>
              <a:gd name="connsiteY28" fmla="*/ 272256 h 2571319"/>
              <a:gd name="connsiteX29" fmla="*/ 2312126 w 3757749"/>
              <a:gd name="connsiteY29" fmla="*/ 246130 h 2571319"/>
              <a:gd name="connsiteX30" fmla="*/ 2351314 w 3757749"/>
              <a:gd name="connsiteY30" fmla="*/ 233067 h 2571319"/>
              <a:gd name="connsiteX31" fmla="*/ 2429692 w 3757749"/>
              <a:gd name="connsiteY31" fmla="*/ 193879 h 2571319"/>
              <a:gd name="connsiteX32" fmla="*/ 2508069 w 3757749"/>
              <a:gd name="connsiteY32" fmla="*/ 141627 h 2571319"/>
              <a:gd name="connsiteX33" fmla="*/ 2547257 w 3757749"/>
              <a:gd name="connsiteY33" fmla="*/ 128564 h 2571319"/>
              <a:gd name="connsiteX34" fmla="*/ 2625634 w 3757749"/>
              <a:gd name="connsiteY34" fmla="*/ 89376 h 2571319"/>
              <a:gd name="connsiteX35" fmla="*/ 2808514 w 3757749"/>
              <a:gd name="connsiteY35" fmla="*/ 115501 h 2571319"/>
              <a:gd name="connsiteX36" fmla="*/ 2939143 w 3757749"/>
              <a:gd name="connsiteY36" fmla="*/ 206941 h 2571319"/>
              <a:gd name="connsiteX37" fmla="*/ 2978332 w 3757749"/>
              <a:gd name="connsiteY37" fmla="*/ 220004 h 2571319"/>
              <a:gd name="connsiteX38" fmla="*/ 3082834 w 3757749"/>
              <a:gd name="connsiteY38" fmla="*/ 246130 h 2571319"/>
              <a:gd name="connsiteX39" fmla="*/ 3161212 w 3757749"/>
              <a:gd name="connsiteY39" fmla="*/ 272256 h 2571319"/>
              <a:gd name="connsiteX40" fmla="*/ 3304903 w 3757749"/>
              <a:gd name="connsiteY40" fmla="*/ 350633 h 2571319"/>
              <a:gd name="connsiteX41" fmla="*/ 3344092 w 3757749"/>
              <a:gd name="connsiteY41" fmla="*/ 363696 h 2571319"/>
              <a:gd name="connsiteX42" fmla="*/ 3422469 w 3757749"/>
              <a:gd name="connsiteY42" fmla="*/ 415947 h 2571319"/>
              <a:gd name="connsiteX43" fmla="*/ 3500846 w 3757749"/>
              <a:gd name="connsiteY43" fmla="*/ 455136 h 2571319"/>
              <a:gd name="connsiteX44" fmla="*/ 3540034 w 3757749"/>
              <a:gd name="connsiteY44" fmla="*/ 468199 h 2571319"/>
              <a:gd name="connsiteX45" fmla="*/ 3657600 w 3757749"/>
              <a:gd name="connsiteY45" fmla="*/ 572701 h 2571319"/>
              <a:gd name="connsiteX46" fmla="*/ 3594173 w 3757749"/>
              <a:gd name="connsiteY46" fmla="*/ 701269 h 2571319"/>
              <a:gd name="connsiteX47" fmla="*/ 3594173 w 3757749"/>
              <a:gd name="connsiteY47" fmla="*/ 701269 h 2571319"/>
              <a:gd name="connsiteX48" fmla="*/ 3594173 w 3757749"/>
              <a:gd name="connsiteY48" fmla="*/ 857106 h 2571319"/>
              <a:gd name="connsiteX49" fmla="*/ 3594173 w 3757749"/>
              <a:gd name="connsiteY49" fmla="*/ 935025 h 2571319"/>
              <a:gd name="connsiteX50" fmla="*/ 3638736 w 3757749"/>
              <a:gd name="connsiteY50" fmla="*/ 1180426 h 2571319"/>
              <a:gd name="connsiteX51" fmla="*/ 3667568 w 3757749"/>
              <a:gd name="connsiteY51" fmla="*/ 1246700 h 2571319"/>
              <a:gd name="connsiteX52" fmla="*/ 3590934 w 3757749"/>
              <a:gd name="connsiteY52" fmla="*/ 1306381 h 2571319"/>
              <a:gd name="connsiteX53" fmla="*/ 3749040 w 3757749"/>
              <a:gd name="connsiteY53" fmla="*/ 1304221 h 2571319"/>
              <a:gd name="connsiteX54" fmla="*/ 3520780 w 3757749"/>
              <a:gd name="connsiteY54" fmla="*/ 1402538 h 2571319"/>
              <a:gd name="connsiteX55" fmla="*/ 3709852 w 3757749"/>
              <a:gd name="connsiteY55" fmla="*/ 1421787 h 2571319"/>
              <a:gd name="connsiteX56" fmla="*/ 3696789 w 3757749"/>
              <a:gd name="connsiteY56" fmla="*/ 1460976 h 2571319"/>
              <a:gd name="connsiteX57" fmla="*/ 3579223 w 3757749"/>
              <a:gd name="connsiteY57" fmla="*/ 1578541 h 2571319"/>
              <a:gd name="connsiteX58" fmla="*/ 3540034 w 3757749"/>
              <a:gd name="connsiteY58" fmla="*/ 1617730 h 2571319"/>
              <a:gd name="connsiteX59" fmla="*/ 3500846 w 3757749"/>
              <a:gd name="connsiteY59" fmla="*/ 1643856 h 2571319"/>
              <a:gd name="connsiteX60" fmla="*/ 3409406 w 3757749"/>
              <a:gd name="connsiteY60" fmla="*/ 1735296 h 2571319"/>
              <a:gd name="connsiteX61" fmla="*/ 3344092 w 3757749"/>
              <a:gd name="connsiteY61" fmla="*/ 1800610 h 2571319"/>
              <a:gd name="connsiteX62" fmla="*/ 3239589 w 3757749"/>
              <a:gd name="connsiteY62" fmla="*/ 1957364 h 2571319"/>
              <a:gd name="connsiteX63" fmla="*/ 3213463 w 3757749"/>
              <a:gd name="connsiteY63" fmla="*/ 1996553 h 2571319"/>
              <a:gd name="connsiteX64" fmla="*/ 3187337 w 3757749"/>
              <a:gd name="connsiteY64" fmla="*/ 2035741 h 2571319"/>
              <a:gd name="connsiteX65" fmla="*/ 3122023 w 3757749"/>
              <a:gd name="connsiteY65" fmla="*/ 2127181 h 2571319"/>
              <a:gd name="connsiteX66" fmla="*/ 3056709 w 3757749"/>
              <a:gd name="connsiteY66" fmla="*/ 2205559 h 2571319"/>
              <a:gd name="connsiteX67" fmla="*/ 3004457 w 3757749"/>
              <a:gd name="connsiteY67" fmla="*/ 2270873 h 2571319"/>
              <a:gd name="connsiteX68" fmla="*/ 2965269 w 3757749"/>
              <a:gd name="connsiteY68" fmla="*/ 2349250 h 2571319"/>
              <a:gd name="connsiteX69" fmla="*/ 2913017 w 3757749"/>
              <a:gd name="connsiteY69" fmla="*/ 2427627 h 2571319"/>
              <a:gd name="connsiteX70" fmla="*/ 2886892 w 3757749"/>
              <a:gd name="connsiteY70" fmla="*/ 2466816 h 2571319"/>
              <a:gd name="connsiteX71" fmla="*/ 2808514 w 3757749"/>
              <a:gd name="connsiteY71" fmla="*/ 2519067 h 2571319"/>
              <a:gd name="connsiteX72" fmla="*/ 2782389 w 3757749"/>
              <a:gd name="connsiteY72" fmla="*/ 2558256 h 2571319"/>
              <a:gd name="connsiteX73" fmla="*/ 2743200 w 3757749"/>
              <a:gd name="connsiteY73" fmla="*/ 2571319 h 2571319"/>
              <a:gd name="connsiteX74" fmla="*/ 2390503 w 3757749"/>
              <a:gd name="connsiteY74" fmla="*/ 2558256 h 2571319"/>
              <a:gd name="connsiteX75" fmla="*/ 2272937 w 3757749"/>
              <a:gd name="connsiteY75" fmla="*/ 2519067 h 2571319"/>
              <a:gd name="connsiteX76" fmla="*/ 2233749 w 3757749"/>
              <a:gd name="connsiteY76" fmla="*/ 2506004 h 2571319"/>
              <a:gd name="connsiteX77" fmla="*/ 2194560 w 3757749"/>
              <a:gd name="connsiteY77" fmla="*/ 2492941 h 2571319"/>
              <a:gd name="connsiteX78" fmla="*/ 2050869 w 3757749"/>
              <a:gd name="connsiteY78" fmla="*/ 2440690 h 2571319"/>
              <a:gd name="connsiteX79" fmla="*/ 1959429 w 3757749"/>
              <a:gd name="connsiteY79" fmla="*/ 2414564 h 2571319"/>
              <a:gd name="connsiteX80" fmla="*/ 1854926 w 3757749"/>
              <a:gd name="connsiteY80" fmla="*/ 2401501 h 2571319"/>
              <a:gd name="connsiteX81" fmla="*/ 1619794 w 3757749"/>
              <a:gd name="connsiteY81" fmla="*/ 2375376 h 2571319"/>
              <a:gd name="connsiteX82" fmla="*/ 1502229 w 3757749"/>
              <a:gd name="connsiteY82" fmla="*/ 2323124 h 2571319"/>
              <a:gd name="connsiteX83" fmla="*/ 1410789 w 3757749"/>
              <a:gd name="connsiteY83" fmla="*/ 2283936 h 2571319"/>
              <a:gd name="connsiteX84" fmla="*/ 1332412 w 3757749"/>
              <a:gd name="connsiteY84" fmla="*/ 2218621 h 2571319"/>
              <a:gd name="connsiteX85" fmla="*/ 1293223 w 3757749"/>
              <a:gd name="connsiteY85" fmla="*/ 2205559 h 2571319"/>
              <a:gd name="connsiteX86" fmla="*/ 1214846 w 3757749"/>
              <a:gd name="connsiteY86" fmla="*/ 2153307 h 2571319"/>
              <a:gd name="connsiteX87" fmla="*/ 1175657 w 3757749"/>
              <a:gd name="connsiteY87" fmla="*/ 2127181 h 2571319"/>
              <a:gd name="connsiteX88" fmla="*/ 1097280 w 3757749"/>
              <a:gd name="connsiteY88" fmla="*/ 2074930 h 2571319"/>
              <a:gd name="connsiteX89" fmla="*/ 1005840 w 3757749"/>
              <a:gd name="connsiteY89" fmla="*/ 2009616 h 2571319"/>
              <a:gd name="connsiteX90" fmla="*/ 914400 w 3757749"/>
              <a:gd name="connsiteY90" fmla="*/ 1931239 h 2571319"/>
              <a:gd name="connsiteX91" fmla="*/ 888274 w 3757749"/>
              <a:gd name="connsiteY91" fmla="*/ 1892050 h 2571319"/>
              <a:gd name="connsiteX92" fmla="*/ 809897 w 3757749"/>
              <a:gd name="connsiteY92" fmla="*/ 1839799 h 2571319"/>
              <a:gd name="connsiteX93" fmla="*/ 783772 w 3757749"/>
              <a:gd name="connsiteY93" fmla="*/ 1800610 h 2571319"/>
              <a:gd name="connsiteX94" fmla="*/ 692332 w 3757749"/>
              <a:gd name="connsiteY94" fmla="*/ 1709170 h 2571319"/>
              <a:gd name="connsiteX95" fmla="*/ 627017 w 3757749"/>
              <a:gd name="connsiteY95" fmla="*/ 1630793 h 2571319"/>
              <a:gd name="connsiteX96" fmla="*/ 561703 w 3757749"/>
              <a:gd name="connsiteY96" fmla="*/ 1552416 h 2571319"/>
              <a:gd name="connsiteX97" fmla="*/ 431074 w 3757749"/>
              <a:gd name="connsiteY97" fmla="*/ 1460976 h 2571319"/>
              <a:gd name="connsiteX98" fmla="*/ 391886 w 3757749"/>
              <a:gd name="connsiteY98" fmla="*/ 1421787 h 2571319"/>
              <a:gd name="connsiteX99" fmla="*/ 352697 w 3757749"/>
              <a:gd name="connsiteY99" fmla="*/ 1395661 h 2571319"/>
              <a:gd name="connsiteX100" fmla="*/ 313509 w 3757749"/>
              <a:gd name="connsiteY100" fmla="*/ 1356473 h 2571319"/>
              <a:gd name="connsiteX101" fmla="*/ 261257 w 3757749"/>
              <a:gd name="connsiteY101" fmla="*/ 1330347 h 2571319"/>
              <a:gd name="connsiteX102" fmla="*/ 195943 w 3757749"/>
              <a:gd name="connsiteY102" fmla="*/ 1278096 h 2571319"/>
              <a:gd name="connsiteX103" fmla="*/ 169817 w 3757749"/>
              <a:gd name="connsiteY103" fmla="*/ 1238907 h 2571319"/>
              <a:gd name="connsiteX104" fmla="*/ 130629 w 3757749"/>
              <a:gd name="connsiteY104" fmla="*/ 1212781 h 2571319"/>
              <a:gd name="connsiteX105" fmla="*/ 104503 w 3757749"/>
              <a:gd name="connsiteY105" fmla="*/ 1173593 h 2571319"/>
              <a:gd name="connsiteX106" fmla="*/ 65314 w 3757749"/>
              <a:gd name="connsiteY106" fmla="*/ 1121341 h 2571319"/>
              <a:gd name="connsiteX107" fmla="*/ 52252 w 3757749"/>
              <a:gd name="connsiteY107" fmla="*/ 1082153 h 2571319"/>
              <a:gd name="connsiteX108" fmla="*/ 26126 w 3757749"/>
              <a:gd name="connsiteY108" fmla="*/ 1042964 h 2571319"/>
              <a:gd name="connsiteX109" fmla="*/ 13063 w 3757749"/>
              <a:gd name="connsiteY109" fmla="*/ 990713 h 2571319"/>
              <a:gd name="connsiteX110" fmla="*/ 0 w 3757749"/>
              <a:gd name="connsiteY110" fmla="*/ 951524 h 2571319"/>
              <a:gd name="connsiteX111" fmla="*/ 13063 w 3757749"/>
              <a:gd name="connsiteY111" fmla="*/ 415947 h 2571319"/>
              <a:gd name="connsiteX112" fmla="*/ 52252 w 3757749"/>
              <a:gd name="connsiteY112" fmla="*/ 246130 h 2571319"/>
              <a:gd name="connsiteX113" fmla="*/ 130629 w 3757749"/>
              <a:gd name="connsiteY113" fmla="*/ 193879 h 2571319"/>
              <a:gd name="connsiteX114" fmla="*/ 169817 w 3757749"/>
              <a:gd name="connsiteY114" fmla="*/ 167753 h 2571319"/>
              <a:gd name="connsiteX115" fmla="*/ 364858 w 3757749"/>
              <a:gd name="connsiteY115" fmla="*/ 0 h 2571319"/>
              <a:gd name="connsiteX116" fmla="*/ 585038 w 3757749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38736 w 3709852"/>
              <a:gd name="connsiteY50" fmla="*/ 1180426 h 2571319"/>
              <a:gd name="connsiteX51" fmla="*/ 3667568 w 3709852"/>
              <a:gd name="connsiteY51" fmla="*/ 1246700 h 2571319"/>
              <a:gd name="connsiteX52" fmla="*/ 3590934 w 3709852"/>
              <a:gd name="connsiteY52" fmla="*/ 1306381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38736 w 3709852"/>
              <a:gd name="connsiteY50" fmla="*/ 1180426 h 2571319"/>
              <a:gd name="connsiteX51" fmla="*/ 3667568 w 3709852"/>
              <a:gd name="connsiteY51" fmla="*/ 1246700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17062 w 3709852"/>
              <a:gd name="connsiteY50" fmla="*/ 1214943 h 2571319"/>
              <a:gd name="connsiteX51" fmla="*/ 3667568 w 3709852"/>
              <a:gd name="connsiteY51" fmla="*/ 1246700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17062 w 3709852"/>
              <a:gd name="connsiteY50" fmla="*/ 1214943 h 2571319"/>
              <a:gd name="connsiteX51" fmla="*/ 3594175 w 3709852"/>
              <a:gd name="connsiteY51" fmla="*/ 1168781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696789 w 3709852"/>
              <a:gd name="connsiteY56" fmla="*/ 146097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709852"/>
              <a:gd name="connsiteY0" fmla="*/ 0 h 2571319"/>
              <a:gd name="connsiteX1" fmla="*/ 561703 w 3709852"/>
              <a:gd name="connsiteY1" fmla="*/ 494324 h 2571319"/>
              <a:gd name="connsiteX2" fmla="*/ 585038 w 3709852"/>
              <a:gd name="connsiteY2" fmla="*/ 623350 h 2571319"/>
              <a:gd name="connsiteX3" fmla="*/ 585038 w 3709852"/>
              <a:gd name="connsiteY3" fmla="*/ 701269 h 2571319"/>
              <a:gd name="connsiteX4" fmla="*/ 585038 w 3709852"/>
              <a:gd name="connsiteY4" fmla="*/ 857107 h 2571319"/>
              <a:gd name="connsiteX5" fmla="*/ 585038 w 3709852"/>
              <a:gd name="connsiteY5" fmla="*/ 1012944 h 2571319"/>
              <a:gd name="connsiteX6" fmla="*/ 718457 w 3709852"/>
              <a:gd name="connsiteY6" fmla="*/ 1016839 h 2571319"/>
              <a:gd name="connsiteX7" fmla="*/ 757646 w 3709852"/>
              <a:gd name="connsiteY7" fmla="*/ 1029901 h 2571319"/>
              <a:gd name="connsiteX8" fmla="*/ 992777 w 3709852"/>
              <a:gd name="connsiteY8" fmla="*/ 1016839 h 2571319"/>
              <a:gd name="connsiteX9" fmla="*/ 1031966 w 3709852"/>
              <a:gd name="connsiteY9" fmla="*/ 1003776 h 2571319"/>
              <a:gd name="connsiteX10" fmla="*/ 1162594 w 3709852"/>
              <a:gd name="connsiteY10" fmla="*/ 964587 h 2571319"/>
              <a:gd name="connsiteX11" fmla="*/ 1201783 w 3709852"/>
              <a:gd name="connsiteY11" fmla="*/ 951524 h 2571319"/>
              <a:gd name="connsiteX12" fmla="*/ 1240972 w 3709852"/>
              <a:gd name="connsiteY12" fmla="*/ 938461 h 2571319"/>
              <a:gd name="connsiteX13" fmla="*/ 1358537 w 3709852"/>
              <a:gd name="connsiteY13" fmla="*/ 860084 h 2571319"/>
              <a:gd name="connsiteX14" fmla="*/ 1397726 w 3709852"/>
              <a:gd name="connsiteY14" fmla="*/ 833959 h 2571319"/>
              <a:gd name="connsiteX15" fmla="*/ 1436914 w 3709852"/>
              <a:gd name="connsiteY15" fmla="*/ 820896 h 2571319"/>
              <a:gd name="connsiteX16" fmla="*/ 1515292 w 3709852"/>
              <a:gd name="connsiteY16" fmla="*/ 768644 h 2571319"/>
              <a:gd name="connsiteX17" fmla="*/ 1554480 w 3709852"/>
              <a:gd name="connsiteY17" fmla="*/ 742519 h 2571319"/>
              <a:gd name="connsiteX18" fmla="*/ 1593669 w 3709852"/>
              <a:gd name="connsiteY18" fmla="*/ 729456 h 2571319"/>
              <a:gd name="connsiteX19" fmla="*/ 1724297 w 3709852"/>
              <a:gd name="connsiteY19" fmla="*/ 638016 h 2571319"/>
              <a:gd name="connsiteX20" fmla="*/ 1815737 w 3709852"/>
              <a:gd name="connsiteY20" fmla="*/ 559639 h 2571319"/>
              <a:gd name="connsiteX21" fmla="*/ 1854926 w 3709852"/>
              <a:gd name="connsiteY21" fmla="*/ 546576 h 2571319"/>
              <a:gd name="connsiteX22" fmla="*/ 1894114 w 3709852"/>
              <a:gd name="connsiteY22" fmla="*/ 520450 h 2571319"/>
              <a:gd name="connsiteX23" fmla="*/ 1985554 w 3709852"/>
              <a:gd name="connsiteY23" fmla="*/ 468199 h 2571319"/>
              <a:gd name="connsiteX24" fmla="*/ 2063932 w 3709852"/>
              <a:gd name="connsiteY24" fmla="*/ 389821 h 2571319"/>
              <a:gd name="connsiteX25" fmla="*/ 2155372 w 3709852"/>
              <a:gd name="connsiteY25" fmla="*/ 337570 h 2571319"/>
              <a:gd name="connsiteX26" fmla="*/ 2181497 w 3709852"/>
              <a:gd name="connsiteY26" fmla="*/ 298381 h 2571319"/>
              <a:gd name="connsiteX27" fmla="*/ 2233749 w 3709852"/>
              <a:gd name="connsiteY27" fmla="*/ 285319 h 2571319"/>
              <a:gd name="connsiteX28" fmla="*/ 2272937 w 3709852"/>
              <a:gd name="connsiteY28" fmla="*/ 272256 h 2571319"/>
              <a:gd name="connsiteX29" fmla="*/ 2312126 w 3709852"/>
              <a:gd name="connsiteY29" fmla="*/ 246130 h 2571319"/>
              <a:gd name="connsiteX30" fmla="*/ 2351314 w 3709852"/>
              <a:gd name="connsiteY30" fmla="*/ 233067 h 2571319"/>
              <a:gd name="connsiteX31" fmla="*/ 2429692 w 3709852"/>
              <a:gd name="connsiteY31" fmla="*/ 193879 h 2571319"/>
              <a:gd name="connsiteX32" fmla="*/ 2508069 w 3709852"/>
              <a:gd name="connsiteY32" fmla="*/ 141627 h 2571319"/>
              <a:gd name="connsiteX33" fmla="*/ 2547257 w 3709852"/>
              <a:gd name="connsiteY33" fmla="*/ 128564 h 2571319"/>
              <a:gd name="connsiteX34" fmla="*/ 2625634 w 3709852"/>
              <a:gd name="connsiteY34" fmla="*/ 89376 h 2571319"/>
              <a:gd name="connsiteX35" fmla="*/ 2808514 w 3709852"/>
              <a:gd name="connsiteY35" fmla="*/ 115501 h 2571319"/>
              <a:gd name="connsiteX36" fmla="*/ 2939143 w 3709852"/>
              <a:gd name="connsiteY36" fmla="*/ 206941 h 2571319"/>
              <a:gd name="connsiteX37" fmla="*/ 2978332 w 3709852"/>
              <a:gd name="connsiteY37" fmla="*/ 220004 h 2571319"/>
              <a:gd name="connsiteX38" fmla="*/ 3082834 w 3709852"/>
              <a:gd name="connsiteY38" fmla="*/ 246130 h 2571319"/>
              <a:gd name="connsiteX39" fmla="*/ 3161212 w 3709852"/>
              <a:gd name="connsiteY39" fmla="*/ 272256 h 2571319"/>
              <a:gd name="connsiteX40" fmla="*/ 3304903 w 3709852"/>
              <a:gd name="connsiteY40" fmla="*/ 350633 h 2571319"/>
              <a:gd name="connsiteX41" fmla="*/ 3344092 w 3709852"/>
              <a:gd name="connsiteY41" fmla="*/ 363696 h 2571319"/>
              <a:gd name="connsiteX42" fmla="*/ 3422469 w 3709852"/>
              <a:gd name="connsiteY42" fmla="*/ 415947 h 2571319"/>
              <a:gd name="connsiteX43" fmla="*/ 3500846 w 3709852"/>
              <a:gd name="connsiteY43" fmla="*/ 455136 h 2571319"/>
              <a:gd name="connsiteX44" fmla="*/ 3540034 w 3709852"/>
              <a:gd name="connsiteY44" fmla="*/ 468199 h 2571319"/>
              <a:gd name="connsiteX45" fmla="*/ 3657600 w 3709852"/>
              <a:gd name="connsiteY45" fmla="*/ 572701 h 2571319"/>
              <a:gd name="connsiteX46" fmla="*/ 3594173 w 3709852"/>
              <a:gd name="connsiteY46" fmla="*/ 701269 h 2571319"/>
              <a:gd name="connsiteX47" fmla="*/ 3594173 w 3709852"/>
              <a:gd name="connsiteY47" fmla="*/ 701269 h 2571319"/>
              <a:gd name="connsiteX48" fmla="*/ 3594173 w 3709852"/>
              <a:gd name="connsiteY48" fmla="*/ 857106 h 2571319"/>
              <a:gd name="connsiteX49" fmla="*/ 3594173 w 3709852"/>
              <a:gd name="connsiteY49" fmla="*/ 935025 h 2571319"/>
              <a:gd name="connsiteX50" fmla="*/ 3617062 w 3709852"/>
              <a:gd name="connsiteY50" fmla="*/ 1214943 h 2571319"/>
              <a:gd name="connsiteX51" fmla="*/ 3594175 w 3709852"/>
              <a:gd name="connsiteY51" fmla="*/ 1168781 h 2571319"/>
              <a:gd name="connsiteX52" fmla="*/ 3520782 w 3709852"/>
              <a:gd name="connsiteY52" fmla="*/ 1324619 h 2571319"/>
              <a:gd name="connsiteX53" fmla="*/ 3594174 w 3709852"/>
              <a:gd name="connsiteY53" fmla="*/ 1324619 h 2571319"/>
              <a:gd name="connsiteX54" fmla="*/ 3520780 w 3709852"/>
              <a:gd name="connsiteY54" fmla="*/ 1402538 h 2571319"/>
              <a:gd name="connsiteX55" fmla="*/ 3709852 w 3709852"/>
              <a:gd name="connsiteY55" fmla="*/ 1421787 h 2571319"/>
              <a:gd name="connsiteX56" fmla="*/ 3520782 w 3709852"/>
              <a:gd name="connsiteY56" fmla="*/ 1480456 h 2571319"/>
              <a:gd name="connsiteX57" fmla="*/ 3579223 w 3709852"/>
              <a:gd name="connsiteY57" fmla="*/ 1578541 h 2571319"/>
              <a:gd name="connsiteX58" fmla="*/ 3540034 w 3709852"/>
              <a:gd name="connsiteY58" fmla="*/ 1617730 h 2571319"/>
              <a:gd name="connsiteX59" fmla="*/ 3500846 w 3709852"/>
              <a:gd name="connsiteY59" fmla="*/ 1643856 h 2571319"/>
              <a:gd name="connsiteX60" fmla="*/ 3409406 w 3709852"/>
              <a:gd name="connsiteY60" fmla="*/ 1735296 h 2571319"/>
              <a:gd name="connsiteX61" fmla="*/ 3344092 w 3709852"/>
              <a:gd name="connsiteY61" fmla="*/ 1800610 h 2571319"/>
              <a:gd name="connsiteX62" fmla="*/ 3239589 w 3709852"/>
              <a:gd name="connsiteY62" fmla="*/ 1957364 h 2571319"/>
              <a:gd name="connsiteX63" fmla="*/ 3213463 w 3709852"/>
              <a:gd name="connsiteY63" fmla="*/ 1996553 h 2571319"/>
              <a:gd name="connsiteX64" fmla="*/ 3187337 w 3709852"/>
              <a:gd name="connsiteY64" fmla="*/ 2035741 h 2571319"/>
              <a:gd name="connsiteX65" fmla="*/ 3122023 w 3709852"/>
              <a:gd name="connsiteY65" fmla="*/ 2127181 h 2571319"/>
              <a:gd name="connsiteX66" fmla="*/ 3056709 w 3709852"/>
              <a:gd name="connsiteY66" fmla="*/ 2205559 h 2571319"/>
              <a:gd name="connsiteX67" fmla="*/ 3004457 w 3709852"/>
              <a:gd name="connsiteY67" fmla="*/ 2270873 h 2571319"/>
              <a:gd name="connsiteX68" fmla="*/ 2965269 w 3709852"/>
              <a:gd name="connsiteY68" fmla="*/ 2349250 h 2571319"/>
              <a:gd name="connsiteX69" fmla="*/ 2913017 w 3709852"/>
              <a:gd name="connsiteY69" fmla="*/ 2427627 h 2571319"/>
              <a:gd name="connsiteX70" fmla="*/ 2886892 w 3709852"/>
              <a:gd name="connsiteY70" fmla="*/ 2466816 h 2571319"/>
              <a:gd name="connsiteX71" fmla="*/ 2808514 w 3709852"/>
              <a:gd name="connsiteY71" fmla="*/ 2519067 h 2571319"/>
              <a:gd name="connsiteX72" fmla="*/ 2782389 w 3709852"/>
              <a:gd name="connsiteY72" fmla="*/ 2558256 h 2571319"/>
              <a:gd name="connsiteX73" fmla="*/ 2743200 w 3709852"/>
              <a:gd name="connsiteY73" fmla="*/ 2571319 h 2571319"/>
              <a:gd name="connsiteX74" fmla="*/ 2390503 w 3709852"/>
              <a:gd name="connsiteY74" fmla="*/ 2558256 h 2571319"/>
              <a:gd name="connsiteX75" fmla="*/ 2272937 w 3709852"/>
              <a:gd name="connsiteY75" fmla="*/ 2519067 h 2571319"/>
              <a:gd name="connsiteX76" fmla="*/ 2233749 w 3709852"/>
              <a:gd name="connsiteY76" fmla="*/ 2506004 h 2571319"/>
              <a:gd name="connsiteX77" fmla="*/ 2194560 w 3709852"/>
              <a:gd name="connsiteY77" fmla="*/ 2492941 h 2571319"/>
              <a:gd name="connsiteX78" fmla="*/ 2050869 w 3709852"/>
              <a:gd name="connsiteY78" fmla="*/ 2440690 h 2571319"/>
              <a:gd name="connsiteX79" fmla="*/ 1959429 w 3709852"/>
              <a:gd name="connsiteY79" fmla="*/ 2414564 h 2571319"/>
              <a:gd name="connsiteX80" fmla="*/ 1854926 w 3709852"/>
              <a:gd name="connsiteY80" fmla="*/ 2401501 h 2571319"/>
              <a:gd name="connsiteX81" fmla="*/ 1619794 w 3709852"/>
              <a:gd name="connsiteY81" fmla="*/ 2375376 h 2571319"/>
              <a:gd name="connsiteX82" fmla="*/ 1502229 w 3709852"/>
              <a:gd name="connsiteY82" fmla="*/ 2323124 h 2571319"/>
              <a:gd name="connsiteX83" fmla="*/ 1410789 w 3709852"/>
              <a:gd name="connsiteY83" fmla="*/ 2283936 h 2571319"/>
              <a:gd name="connsiteX84" fmla="*/ 1332412 w 3709852"/>
              <a:gd name="connsiteY84" fmla="*/ 2218621 h 2571319"/>
              <a:gd name="connsiteX85" fmla="*/ 1293223 w 3709852"/>
              <a:gd name="connsiteY85" fmla="*/ 2205559 h 2571319"/>
              <a:gd name="connsiteX86" fmla="*/ 1214846 w 3709852"/>
              <a:gd name="connsiteY86" fmla="*/ 2153307 h 2571319"/>
              <a:gd name="connsiteX87" fmla="*/ 1175657 w 3709852"/>
              <a:gd name="connsiteY87" fmla="*/ 2127181 h 2571319"/>
              <a:gd name="connsiteX88" fmla="*/ 1097280 w 3709852"/>
              <a:gd name="connsiteY88" fmla="*/ 2074930 h 2571319"/>
              <a:gd name="connsiteX89" fmla="*/ 1005840 w 3709852"/>
              <a:gd name="connsiteY89" fmla="*/ 2009616 h 2571319"/>
              <a:gd name="connsiteX90" fmla="*/ 914400 w 3709852"/>
              <a:gd name="connsiteY90" fmla="*/ 1931239 h 2571319"/>
              <a:gd name="connsiteX91" fmla="*/ 888274 w 3709852"/>
              <a:gd name="connsiteY91" fmla="*/ 1892050 h 2571319"/>
              <a:gd name="connsiteX92" fmla="*/ 809897 w 3709852"/>
              <a:gd name="connsiteY92" fmla="*/ 1839799 h 2571319"/>
              <a:gd name="connsiteX93" fmla="*/ 783772 w 3709852"/>
              <a:gd name="connsiteY93" fmla="*/ 1800610 h 2571319"/>
              <a:gd name="connsiteX94" fmla="*/ 692332 w 3709852"/>
              <a:gd name="connsiteY94" fmla="*/ 1709170 h 2571319"/>
              <a:gd name="connsiteX95" fmla="*/ 627017 w 3709852"/>
              <a:gd name="connsiteY95" fmla="*/ 1630793 h 2571319"/>
              <a:gd name="connsiteX96" fmla="*/ 561703 w 3709852"/>
              <a:gd name="connsiteY96" fmla="*/ 1552416 h 2571319"/>
              <a:gd name="connsiteX97" fmla="*/ 431074 w 3709852"/>
              <a:gd name="connsiteY97" fmla="*/ 1460976 h 2571319"/>
              <a:gd name="connsiteX98" fmla="*/ 391886 w 3709852"/>
              <a:gd name="connsiteY98" fmla="*/ 1421787 h 2571319"/>
              <a:gd name="connsiteX99" fmla="*/ 352697 w 3709852"/>
              <a:gd name="connsiteY99" fmla="*/ 1395661 h 2571319"/>
              <a:gd name="connsiteX100" fmla="*/ 313509 w 3709852"/>
              <a:gd name="connsiteY100" fmla="*/ 1356473 h 2571319"/>
              <a:gd name="connsiteX101" fmla="*/ 261257 w 3709852"/>
              <a:gd name="connsiteY101" fmla="*/ 1330347 h 2571319"/>
              <a:gd name="connsiteX102" fmla="*/ 195943 w 3709852"/>
              <a:gd name="connsiteY102" fmla="*/ 1278096 h 2571319"/>
              <a:gd name="connsiteX103" fmla="*/ 169817 w 3709852"/>
              <a:gd name="connsiteY103" fmla="*/ 1238907 h 2571319"/>
              <a:gd name="connsiteX104" fmla="*/ 130629 w 3709852"/>
              <a:gd name="connsiteY104" fmla="*/ 1212781 h 2571319"/>
              <a:gd name="connsiteX105" fmla="*/ 104503 w 3709852"/>
              <a:gd name="connsiteY105" fmla="*/ 1173593 h 2571319"/>
              <a:gd name="connsiteX106" fmla="*/ 65314 w 3709852"/>
              <a:gd name="connsiteY106" fmla="*/ 1121341 h 2571319"/>
              <a:gd name="connsiteX107" fmla="*/ 52252 w 3709852"/>
              <a:gd name="connsiteY107" fmla="*/ 1082153 h 2571319"/>
              <a:gd name="connsiteX108" fmla="*/ 26126 w 3709852"/>
              <a:gd name="connsiteY108" fmla="*/ 1042964 h 2571319"/>
              <a:gd name="connsiteX109" fmla="*/ 13063 w 3709852"/>
              <a:gd name="connsiteY109" fmla="*/ 990713 h 2571319"/>
              <a:gd name="connsiteX110" fmla="*/ 0 w 3709852"/>
              <a:gd name="connsiteY110" fmla="*/ 951524 h 2571319"/>
              <a:gd name="connsiteX111" fmla="*/ 13063 w 3709852"/>
              <a:gd name="connsiteY111" fmla="*/ 415947 h 2571319"/>
              <a:gd name="connsiteX112" fmla="*/ 52252 w 3709852"/>
              <a:gd name="connsiteY112" fmla="*/ 246130 h 2571319"/>
              <a:gd name="connsiteX113" fmla="*/ 130629 w 3709852"/>
              <a:gd name="connsiteY113" fmla="*/ 193879 h 2571319"/>
              <a:gd name="connsiteX114" fmla="*/ 169817 w 3709852"/>
              <a:gd name="connsiteY114" fmla="*/ 167753 h 2571319"/>
              <a:gd name="connsiteX115" fmla="*/ 364858 w 3709852"/>
              <a:gd name="connsiteY115" fmla="*/ 0 h 2571319"/>
              <a:gd name="connsiteX116" fmla="*/ 585038 w 3709852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520782 w 3666309"/>
              <a:gd name="connsiteY56" fmla="*/ 1480456 h 2571319"/>
              <a:gd name="connsiteX57" fmla="*/ 3579223 w 3666309"/>
              <a:gd name="connsiteY57" fmla="*/ 1578541 h 2571319"/>
              <a:gd name="connsiteX58" fmla="*/ 3540034 w 3666309"/>
              <a:gd name="connsiteY58" fmla="*/ 1617730 h 2571319"/>
              <a:gd name="connsiteX59" fmla="*/ 3500846 w 3666309"/>
              <a:gd name="connsiteY59" fmla="*/ 1643856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520782 w 3666309"/>
              <a:gd name="connsiteY56" fmla="*/ 1480456 h 2571319"/>
              <a:gd name="connsiteX57" fmla="*/ 3373995 w 3666309"/>
              <a:gd name="connsiteY57" fmla="*/ 1558375 h 2571319"/>
              <a:gd name="connsiteX58" fmla="*/ 3540034 w 3666309"/>
              <a:gd name="connsiteY58" fmla="*/ 1617730 h 2571319"/>
              <a:gd name="connsiteX59" fmla="*/ 3500846 w 3666309"/>
              <a:gd name="connsiteY59" fmla="*/ 1643856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540034 w 3666309"/>
              <a:gd name="connsiteY58" fmla="*/ 1617730 h 2571319"/>
              <a:gd name="connsiteX59" fmla="*/ 3500846 w 3666309"/>
              <a:gd name="connsiteY59" fmla="*/ 1643856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540034 w 3666309"/>
              <a:gd name="connsiteY58" fmla="*/ 1617730 h 2571319"/>
              <a:gd name="connsiteX59" fmla="*/ 3300601 w 3666309"/>
              <a:gd name="connsiteY59" fmla="*/ 1636294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409406 w 3666309"/>
              <a:gd name="connsiteY60" fmla="*/ 1735296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344092 w 3666309"/>
              <a:gd name="connsiteY61" fmla="*/ 1800610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239589 w 3666309"/>
              <a:gd name="connsiteY62" fmla="*/ 1957364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213463 w 3666309"/>
              <a:gd name="connsiteY63" fmla="*/ 1996553 h 2571319"/>
              <a:gd name="connsiteX64" fmla="*/ 3187337 w 3666309"/>
              <a:gd name="connsiteY64" fmla="*/ 2035741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213463 w 3666309"/>
              <a:gd name="connsiteY63" fmla="*/ 1996553 h 2571319"/>
              <a:gd name="connsiteX64" fmla="*/ 3007027 w 3666309"/>
              <a:gd name="connsiteY64" fmla="*/ 2025888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122023 w 3666309"/>
              <a:gd name="connsiteY65" fmla="*/ 2127181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3056709 w 3666309"/>
              <a:gd name="connsiteY66" fmla="*/ 2205559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3004457 w 3666309"/>
              <a:gd name="connsiteY67" fmla="*/ 2270873 h 2571319"/>
              <a:gd name="connsiteX68" fmla="*/ 2965269 w 3666309"/>
              <a:gd name="connsiteY68" fmla="*/ 2349250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3004457 w 3666309"/>
              <a:gd name="connsiteY67" fmla="*/ 2270873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29692 w 3666309"/>
              <a:gd name="connsiteY31" fmla="*/ 193879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12126 w 3666309"/>
              <a:gd name="connsiteY29" fmla="*/ 246130 h 2571319"/>
              <a:gd name="connsiteX30" fmla="*/ 2351314 w 3666309"/>
              <a:gd name="connsiteY30" fmla="*/ 233067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181497 w 3666309"/>
              <a:gd name="connsiteY26" fmla="*/ 298381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51314 w 3666309"/>
              <a:gd name="connsiteY30" fmla="*/ 233067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51314 w 3666309"/>
              <a:gd name="connsiteY30" fmla="*/ 233067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33749 w 3666309"/>
              <a:gd name="connsiteY27" fmla="*/ 285319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63932 w 3666309"/>
              <a:gd name="connsiteY24" fmla="*/ 389821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1985554 w 3666309"/>
              <a:gd name="connsiteY23" fmla="*/ 468199 h 2571319"/>
              <a:gd name="connsiteX24" fmla="*/ 2096444 w 3666309"/>
              <a:gd name="connsiteY24" fmla="*/ 481864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55372 w 3666309"/>
              <a:gd name="connsiteY25" fmla="*/ 337570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2937 w 3666309"/>
              <a:gd name="connsiteY28" fmla="*/ 272256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894114 w 3666309"/>
              <a:gd name="connsiteY22" fmla="*/ 520450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854926 w 3666309"/>
              <a:gd name="connsiteY21" fmla="*/ 546576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15737 w 3666309"/>
              <a:gd name="connsiteY20" fmla="*/ 559639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24297 w 3666309"/>
              <a:gd name="connsiteY19" fmla="*/ 638016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729456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54480 w 3666309"/>
              <a:gd name="connsiteY17" fmla="*/ 742519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511132 w 3666309"/>
              <a:gd name="connsiteY17" fmla="*/ 857573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768644 h 2571319"/>
              <a:gd name="connsiteX17" fmla="*/ 1465763 w 3666309"/>
              <a:gd name="connsiteY17" fmla="*/ 857106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  <a:gd name="connsiteX0" fmla="*/ 585038 w 3666309"/>
              <a:gd name="connsiteY0" fmla="*/ 0 h 2571319"/>
              <a:gd name="connsiteX1" fmla="*/ 561703 w 3666309"/>
              <a:gd name="connsiteY1" fmla="*/ 494324 h 2571319"/>
              <a:gd name="connsiteX2" fmla="*/ 585038 w 3666309"/>
              <a:gd name="connsiteY2" fmla="*/ 623350 h 2571319"/>
              <a:gd name="connsiteX3" fmla="*/ 585038 w 3666309"/>
              <a:gd name="connsiteY3" fmla="*/ 701269 h 2571319"/>
              <a:gd name="connsiteX4" fmla="*/ 585038 w 3666309"/>
              <a:gd name="connsiteY4" fmla="*/ 857107 h 2571319"/>
              <a:gd name="connsiteX5" fmla="*/ 585038 w 3666309"/>
              <a:gd name="connsiteY5" fmla="*/ 1012944 h 2571319"/>
              <a:gd name="connsiteX6" fmla="*/ 718457 w 3666309"/>
              <a:gd name="connsiteY6" fmla="*/ 1016839 h 2571319"/>
              <a:gd name="connsiteX7" fmla="*/ 757646 w 3666309"/>
              <a:gd name="connsiteY7" fmla="*/ 1029901 h 2571319"/>
              <a:gd name="connsiteX8" fmla="*/ 992777 w 3666309"/>
              <a:gd name="connsiteY8" fmla="*/ 1016839 h 2571319"/>
              <a:gd name="connsiteX9" fmla="*/ 1031966 w 3666309"/>
              <a:gd name="connsiteY9" fmla="*/ 1003776 h 2571319"/>
              <a:gd name="connsiteX10" fmla="*/ 1162594 w 3666309"/>
              <a:gd name="connsiteY10" fmla="*/ 964587 h 2571319"/>
              <a:gd name="connsiteX11" fmla="*/ 1201783 w 3666309"/>
              <a:gd name="connsiteY11" fmla="*/ 951524 h 2571319"/>
              <a:gd name="connsiteX12" fmla="*/ 1240972 w 3666309"/>
              <a:gd name="connsiteY12" fmla="*/ 938461 h 2571319"/>
              <a:gd name="connsiteX13" fmla="*/ 1358537 w 3666309"/>
              <a:gd name="connsiteY13" fmla="*/ 860084 h 2571319"/>
              <a:gd name="connsiteX14" fmla="*/ 1397726 w 3666309"/>
              <a:gd name="connsiteY14" fmla="*/ 833959 h 2571319"/>
              <a:gd name="connsiteX15" fmla="*/ 1436914 w 3666309"/>
              <a:gd name="connsiteY15" fmla="*/ 820896 h 2571319"/>
              <a:gd name="connsiteX16" fmla="*/ 1515292 w 3666309"/>
              <a:gd name="connsiteY16" fmla="*/ 849181 h 2571319"/>
              <a:gd name="connsiteX17" fmla="*/ 1465763 w 3666309"/>
              <a:gd name="connsiteY17" fmla="*/ 857106 h 2571319"/>
              <a:gd name="connsiteX18" fmla="*/ 1593669 w 3666309"/>
              <a:gd name="connsiteY18" fmla="*/ 844510 h 2571319"/>
              <a:gd name="connsiteX19" fmla="*/ 1759337 w 3666309"/>
              <a:gd name="connsiteY19" fmla="*/ 779188 h 2571319"/>
              <a:gd name="connsiteX20" fmla="*/ 1832730 w 3666309"/>
              <a:gd name="connsiteY20" fmla="*/ 779188 h 2571319"/>
              <a:gd name="connsiteX21" fmla="*/ 1919949 w 3666309"/>
              <a:gd name="connsiteY21" fmla="*/ 696145 h 2571319"/>
              <a:gd name="connsiteX22" fmla="*/ 1979518 w 3666309"/>
              <a:gd name="connsiteY22" fmla="*/ 701269 h 2571319"/>
              <a:gd name="connsiteX23" fmla="*/ 2052911 w 3666309"/>
              <a:gd name="connsiteY23" fmla="*/ 545431 h 2571319"/>
              <a:gd name="connsiteX24" fmla="*/ 2096444 w 3666309"/>
              <a:gd name="connsiteY24" fmla="*/ 481864 h 2571319"/>
              <a:gd name="connsiteX25" fmla="*/ 2199698 w 3666309"/>
              <a:gd name="connsiteY25" fmla="*/ 467513 h 2571319"/>
              <a:gd name="connsiteX26" fmla="*/ 2273092 w 3666309"/>
              <a:gd name="connsiteY26" fmla="*/ 389594 h 2571319"/>
              <a:gd name="connsiteX27" fmla="*/ 2277097 w 3666309"/>
              <a:gd name="connsiteY27" fmla="*/ 411877 h 2571319"/>
              <a:gd name="connsiteX28" fmla="*/ 2273092 w 3666309"/>
              <a:gd name="connsiteY28" fmla="*/ 389594 h 2571319"/>
              <a:gd name="connsiteX29" fmla="*/ 2346485 w 3666309"/>
              <a:gd name="connsiteY29" fmla="*/ 311675 h 2571319"/>
              <a:gd name="connsiteX30" fmla="*/ 2383826 w 3666309"/>
              <a:gd name="connsiteY30" fmla="*/ 348120 h 2571319"/>
              <a:gd name="connsiteX31" fmla="*/ 2419879 w 3666309"/>
              <a:gd name="connsiteY31" fmla="*/ 233756 h 2571319"/>
              <a:gd name="connsiteX32" fmla="*/ 2508069 w 3666309"/>
              <a:gd name="connsiteY32" fmla="*/ 141627 h 2571319"/>
              <a:gd name="connsiteX33" fmla="*/ 2547257 w 3666309"/>
              <a:gd name="connsiteY33" fmla="*/ 128564 h 2571319"/>
              <a:gd name="connsiteX34" fmla="*/ 2625634 w 3666309"/>
              <a:gd name="connsiteY34" fmla="*/ 89376 h 2571319"/>
              <a:gd name="connsiteX35" fmla="*/ 2808514 w 3666309"/>
              <a:gd name="connsiteY35" fmla="*/ 115501 h 2571319"/>
              <a:gd name="connsiteX36" fmla="*/ 2939143 w 3666309"/>
              <a:gd name="connsiteY36" fmla="*/ 206941 h 2571319"/>
              <a:gd name="connsiteX37" fmla="*/ 2978332 w 3666309"/>
              <a:gd name="connsiteY37" fmla="*/ 220004 h 2571319"/>
              <a:gd name="connsiteX38" fmla="*/ 3082834 w 3666309"/>
              <a:gd name="connsiteY38" fmla="*/ 246130 h 2571319"/>
              <a:gd name="connsiteX39" fmla="*/ 3161212 w 3666309"/>
              <a:gd name="connsiteY39" fmla="*/ 272256 h 2571319"/>
              <a:gd name="connsiteX40" fmla="*/ 3304903 w 3666309"/>
              <a:gd name="connsiteY40" fmla="*/ 350633 h 2571319"/>
              <a:gd name="connsiteX41" fmla="*/ 3344092 w 3666309"/>
              <a:gd name="connsiteY41" fmla="*/ 363696 h 2571319"/>
              <a:gd name="connsiteX42" fmla="*/ 3422469 w 3666309"/>
              <a:gd name="connsiteY42" fmla="*/ 415947 h 2571319"/>
              <a:gd name="connsiteX43" fmla="*/ 3500846 w 3666309"/>
              <a:gd name="connsiteY43" fmla="*/ 455136 h 2571319"/>
              <a:gd name="connsiteX44" fmla="*/ 3540034 w 3666309"/>
              <a:gd name="connsiteY44" fmla="*/ 468199 h 2571319"/>
              <a:gd name="connsiteX45" fmla="*/ 3657600 w 3666309"/>
              <a:gd name="connsiteY45" fmla="*/ 572701 h 2571319"/>
              <a:gd name="connsiteX46" fmla="*/ 3594173 w 3666309"/>
              <a:gd name="connsiteY46" fmla="*/ 701269 h 2571319"/>
              <a:gd name="connsiteX47" fmla="*/ 3594173 w 3666309"/>
              <a:gd name="connsiteY47" fmla="*/ 701269 h 2571319"/>
              <a:gd name="connsiteX48" fmla="*/ 3594173 w 3666309"/>
              <a:gd name="connsiteY48" fmla="*/ 857106 h 2571319"/>
              <a:gd name="connsiteX49" fmla="*/ 3594173 w 3666309"/>
              <a:gd name="connsiteY49" fmla="*/ 935025 h 2571319"/>
              <a:gd name="connsiteX50" fmla="*/ 3617062 w 3666309"/>
              <a:gd name="connsiteY50" fmla="*/ 1214943 h 2571319"/>
              <a:gd name="connsiteX51" fmla="*/ 3594175 w 3666309"/>
              <a:gd name="connsiteY51" fmla="*/ 1168781 h 2571319"/>
              <a:gd name="connsiteX52" fmla="*/ 3520782 w 3666309"/>
              <a:gd name="connsiteY52" fmla="*/ 1324619 h 2571319"/>
              <a:gd name="connsiteX53" fmla="*/ 3594174 w 3666309"/>
              <a:gd name="connsiteY53" fmla="*/ 1324619 h 2571319"/>
              <a:gd name="connsiteX54" fmla="*/ 3520780 w 3666309"/>
              <a:gd name="connsiteY54" fmla="*/ 1402538 h 2571319"/>
              <a:gd name="connsiteX55" fmla="*/ 3447388 w 3666309"/>
              <a:gd name="connsiteY55" fmla="*/ 1402538 h 2571319"/>
              <a:gd name="connsiteX56" fmla="*/ 3447388 w 3666309"/>
              <a:gd name="connsiteY56" fmla="*/ 1480456 h 2571319"/>
              <a:gd name="connsiteX57" fmla="*/ 3373995 w 3666309"/>
              <a:gd name="connsiteY57" fmla="*/ 1558375 h 2571319"/>
              <a:gd name="connsiteX58" fmla="*/ 3300601 w 3666309"/>
              <a:gd name="connsiteY58" fmla="*/ 1714213 h 2571319"/>
              <a:gd name="connsiteX59" fmla="*/ 3300601 w 3666309"/>
              <a:gd name="connsiteY59" fmla="*/ 1636294 h 2571319"/>
              <a:gd name="connsiteX60" fmla="*/ 3227208 w 3666309"/>
              <a:gd name="connsiteY60" fmla="*/ 1792131 h 2571319"/>
              <a:gd name="connsiteX61" fmla="*/ 3153814 w 3666309"/>
              <a:gd name="connsiteY61" fmla="*/ 1792131 h 2571319"/>
              <a:gd name="connsiteX62" fmla="*/ 3080421 w 3666309"/>
              <a:gd name="connsiteY62" fmla="*/ 1947969 h 2571319"/>
              <a:gd name="connsiteX63" fmla="*/ 3007027 w 3666309"/>
              <a:gd name="connsiteY63" fmla="*/ 1947969 h 2571319"/>
              <a:gd name="connsiteX64" fmla="*/ 3007027 w 3666309"/>
              <a:gd name="connsiteY64" fmla="*/ 2025888 h 2571319"/>
              <a:gd name="connsiteX65" fmla="*/ 3007027 w 3666309"/>
              <a:gd name="connsiteY65" fmla="*/ 2103806 h 2571319"/>
              <a:gd name="connsiteX66" fmla="*/ 2933633 w 3666309"/>
              <a:gd name="connsiteY66" fmla="*/ 2181725 h 2571319"/>
              <a:gd name="connsiteX67" fmla="*/ 2933633 w 3666309"/>
              <a:gd name="connsiteY67" fmla="*/ 2259644 h 2571319"/>
              <a:gd name="connsiteX68" fmla="*/ 2933633 w 3666309"/>
              <a:gd name="connsiteY68" fmla="*/ 2415481 h 2571319"/>
              <a:gd name="connsiteX69" fmla="*/ 2913017 w 3666309"/>
              <a:gd name="connsiteY69" fmla="*/ 2427627 h 2571319"/>
              <a:gd name="connsiteX70" fmla="*/ 2886892 w 3666309"/>
              <a:gd name="connsiteY70" fmla="*/ 2466816 h 2571319"/>
              <a:gd name="connsiteX71" fmla="*/ 2808514 w 3666309"/>
              <a:gd name="connsiteY71" fmla="*/ 2519067 h 2571319"/>
              <a:gd name="connsiteX72" fmla="*/ 2782389 w 3666309"/>
              <a:gd name="connsiteY72" fmla="*/ 2558256 h 2571319"/>
              <a:gd name="connsiteX73" fmla="*/ 2743200 w 3666309"/>
              <a:gd name="connsiteY73" fmla="*/ 2571319 h 2571319"/>
              <a:gd name="connsiteX74" fmla="*/ 2390503 w 3666309"/>
              <a:gd name="connsiteY74" fmla="*/ 2558256 h 2571319"/>
              <a:gd name="connsiteX75" fmla="*/ 2272937 w 3666309"/>
              <a:gd name="connsiteY75" fmla="*/ 2519067 h 2571319"/>
              <a:gd name="connsiteX76" fmla="*/ 2233749 w 3666309"/>
              <a:gd name="connsiteY76" fmla="*/ 2506004 h 2571319"/>
              <a:gd name="connsiteX77" fmla="*/ 2194560 w 3666309"/>
              <a:gd name="connsiteY77" fmla="*/ 2492941 h 2571319"/>
              <a:gd name="connsiteX78" fmla="*/ 2050869 w 3666309"/>
              <a:gd name="connsiteY78" fmla="*/ 2440690 h 2571319"/>
              <a:gd name="connsiteX79" fmla="*/ 1959429 w 3666309"/>
              <a:gd name="connsiteY79" fmla="*/ 2414564 h 2571319"/>
              <a:gd name="connsiteX80" fmla="*/ 1854926 w 3666309"/>
              <a:gd name="connsiteY80" fmla="*/ 2401501 h 2571319"/>
              <a:gd name="connsiteX81" fmla="*/ 1619794 w 3666309"/>
              <a:gd name="connsiteY81" fmla="*/ 2375376 h 2571319"/>
              <a:gd name="connsiteX82" fmla="*/ 1502229 w 3666309"/>
              <a:gd name="connsiteY82" fmla="*/ 2323124 h 2571319"/>
              <a:gd name="connsiteX83" fmla="*/ 1410789 w 3666309"/>
              <a:gd name="connsiteY83" fmla="*/ 2283936 h 2571319"/>
              <a:gd name="connsiteX84" fmla="*/ 1332412 w 3666309"/>
              <a:gd name="connsiteY84" fmla="*/ 2218621 h 2571319"/>
              <a:gd name="connsiteX85" fmla="*/ 1293223 w 3666309"/>
              <a:gd name="connsiteY85" fmla="*/ 2205559 h 2571319"/>
              <a:gd name="connsiteX86" fmla="*/ 1214846 w 3666309"/>
              <a:gd name="connsiteY86" fmla="*/ 2153307 h 2571319"/>
              <a:gd name="connsiteX87" fmla="*/ 1175657 w 3666309"/>
              <a:gd name="connsiteY87" fmla="*/ 2127181 h 2571319"/>
              <a:gd name="connsiteX88" fmla="*/ 1097280 w 3666309"/>
              <a:gd name="connsiteY88" fmla="*/ 2074930 h 2571319"/>
              <a:gd name="connsiteX89" fmla="*/ 1005840 w 3666309"/>
              <a:gd name="connsiteY89" fmla="*/ 2009616 h 2571319"/>
              <a:gd name="connsiteX90" fmla="*/ 914400 w 3666309"/>
              <a:gd name="connsiteY90" fmla="*/ 1931239 h 2571319"/>
              <a:gd name="connsiteX91" fmla="*/ 888274 w 3666309"/>
              <a:gd name="connsiteY91" fmla="*/ 1892050 h 2571319"/>
              <a:gd name="connsiteX92" fmla="*/ 809897 w 3666309"/>
              <a:gd name="connsiteY92" fmla="*/ 1839799 h 2571319"/>
              <a:gd name="connsiteX93" fmla="*/ 783772 w 3666309"/>
              <a:gd name="connsiteY93" fmla="*/ 1800610 h 2571319"/>
              <a:gd name="connsiteX94" fmla="*/ 692332 w 3666309"/>
              <a:gd name="connsiteY94" fmla="*/ 1709170 h 2571319"/>
              <a:gd name="connsiteX95" fmla="*/ 627017 w 3666309"/>
              <a:gd name="connsiteY95" fmla="*/ 1630793 h 2571319"/>
              <a:gd name="connsiteX96" fmla="*/ 561703 w 3666309"/>
              <a:gd name="connsiteY96" fmla="*/ 1552416 h 2571319"/>
              <a:gd name="connsiteX97" fmla="*/ 431074 w 3666309"/>
              <a:gd name="connsiteY97" fmla="*/ 1460976 h 2571319"/>
              <a:gd name="connsiteX98" fmla="*/ 391886 w 3666309"/>
              <a:gd name="connsiteY98" fmla="*/ 1421787 h 2571319"/>
              <a:gd name="connsiteX99" fmla="*/ 352697 w 3666309"/>
              <a:gd name="connsiteY99" fmla="*/ 1395661 h 2571319"/>
              <a:gd name="connsiteX100" fmla="*/ 313509 w 3666309"/>
              <a:gd name="connsiteY100" fmla="*/ 1356473 h 2571319"/>
              <a:gd name="connsiteX101" fmla="*/ 261257 w 3666309"/>
              <a:gd name="connsiteY101" fmla="*/ 1330347 h 2571319"/>
              <a:gd name="connsiteX102" fmla="*/ 195943 w 3666309"/>
              <a:gd name="connsiteY102" fmla="*/ 1278096 h 2571319"/>
              <a:gd name="connsiteX103" fmla="*/ 169817 w 3666309"/>
              <a:gd name="connsiteY103" fmla="*/ 1238907 h 2571319"/>
              <a:gd name="connsiteX104" fmla="*/ 130629 w 3666309"/>
              <a:gd name="connsiteY104" fmla="*/ 1212781 h 2571319"/>
              <a:gd name="connsiteX105" fmla="*/ 104503 w 3666309"/>
              <a:gd name="connsiteY105" fmla="*/ 1173593 h 2571319"/>
              <a:gd name="connsiteX106" fmla="*/ 65314 w 3666309"/>
              <a:gd name="connsiteY106" fmla="*/ 1121341 h 2571319"/>
              <a:gd name="connsiteX107" fmla="*/ 52252 w 3666309"/>
              <a:gd name="connsiteY107" fmla="*/ 1082153 h 2571319"/>
              <a:gd name="connsiteX108" fmla="*/ 26126 w 3666309"/>
              <a:gd name="connsiteY108" fmla="*/ 1042964 h 2571319"/>
              <a:gd name="connsiteX109" fmla="*/ 13063 w 3666309"/>
              <a:gd name="connsiteY109" fmla="*/ 990713 h 2571319"/>
              <a:gd name="connsiteX110" fmla="*/ 0 w 3666309"/>
              <a:gd name="connsiteY110" fmla="*/ 951524 h 2571319"/>
              <a:gd name="connsiteX111" fmla="*/ 13063 w 3666309"/>
              <a:gd name="connsiteY111" fmla="*/ 415947 h 2571319"/>
              <a:gd name="connsiteX112" fmla="*/ 52252 w 3666309"/>
              <a:gd name="connsiteY112" fmla="*/ 246130 h 2571319"/>
              <a:gd name="connsiteX113" fmla="*/ 130629 w 3666309"/>
              <a:gd name="connsiteY113" fmla="*/ 193879 h 2571319"/>
              <a:gd name="connsiteX114" fmla="*/ 169817 w 3666309"/>
              <a:gd name="connsiteY114" fmla="*/ 167753 h 2571319"/>
              <a:gd name="connsiteX115" fmla="*/ 364858 w 3666309"/>
              <a:gd name="connsiteY115" fmla="*/ 0 h 2571319"/>
              <a:gd name="connsiteX116" fmla="*/ 585038 w 3666309"/>
              <a:gd name="connsiteY116" fmla="*/ 0 h 257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3666309" h="2571319">
                <a:moveTo>
                  <a:pt x="585038" y="0"/>
                </a:moveTo>
                <a:cubicBezTo>
                  <a:pt x="494772" y="173546"/>
                  <a:pt x="551052" y="377161"/>
                  <a:pt x="561703" y="494324"/>
                </a:cubicBezTo>
                <a:lnTo>
                  <a:pt x="585038" y="623350"/>
                </a:lnTo>
                <a:lnTo>
                  <a:pt x="585038" y="701269"/>
                </a:lnTo>
                <a:cubicBezTo>
                  <a:pt x="600213" y="898542"/>
                  <a:pt x="540959" y="724871"/>
                  <a:pt x="585038" y="857107"/>
                </a:cubicBezTo>
                <a:cubicBezTo>
                  <a:pt x="589392" y="870170"/>
                  <a:pt x="577400" y="1001487"/>
                  <a:pt x="585038" y="1012944"/>
                </a:cubicBezTo>
                <a:cubicBezTo>
                  <a:pt x="602455" y="1039070"/>
                  <a:pt x="688669" y="1006910"/>
                  <a:pt x="718457" y="1016839"/>
                </a:cubicBezTo>
                <a:lnTo>
                  <a:pt x="757646" y="1029901"/>
                </a:lnTo>
                <a:cubicBezTo>
                  <a:pt x="836023" y="1025547"/>
                  <a:pt x="914633" y="1024281"/>
                  <a:pt x="992777" y="1016839"/>
                </a:cubicBezTo>
                <a:cubicBezTo>
                  <a:pt x="1006485" y="1015534"/>
                  <a:pt x="1018726" y="1007559"/>
                  <a:pt x="1031966" y="1003776"/>
                </a:cubicBezTo>
                <a:cubicBezTo>
                  <a:pt x="1170159" y="964292"/>
                  <a:pt x="976337" y="1026673"/>
                  <a:pt x="1162594" y="964587"/>
                </a:cubicBezTo>
                <a:lnTo>
                  <a:pt x="1201783" y="951524"/>
                </a:lnTo>
                <a:cubicBezTo>
                  <a:pt x="1214846" y="947170"/>
                  <a:pt x="1229515" y="946099"/>
                  <a:pt x="1240972" y="938461"/>
                </a:cubicBezTo>
                <a:lnTo>
                  <a:pt x="1358537" y="860084"/>
                </a:lnTo>
                <a:cubicBezTo>
                  <a:pt x="1371600" y="851375"/>
                  <a:pt x="1382832" y="838924"/>
                  <a:pt x="1397726" y="833959"/>
                </a:cubicBezTo>
                <a:cubicBezTo>
                  <a:pt x="1410789" y="829605"/>
                  <a:pt x="1424877" y="827583"/>
                  <a:pt x="1436914" y="820896"/>
                </a:cubicBezTo>
                <a:cubicBezTo>
                  <a:pt x="1464362" y="805647"/>
                  <a:pt x="1489166" y="866598"/>
                  <a:pt x="1515292" y="849181"/>
                </a:cubicBezTo>
                <a:cubicBezTo>
                  <a:pt x="1528355" y="840473"/>
                  <a:pt x="1450869" y="862071"/>
                  <a:pt x="1465763" y="857106"/>
                </a:cubicBezTo>
                <a:lnTo>
                  <a:pt x="1593669" y="844510"/>
                </a:lnTo>
                <a:cubicBezTo>
                  <a:pt x="1627388" y="822030"/>
                  <a:pt x="1725491" y="808199"/>
                  <a:pt x="1759337" y="779188"/>
                </a:cubicBezTo>
                <a:cubicBezTo>
                  <a:pt x="1805664" y="739479"/>
                  <a:pt x="1775430" y="811930"/>
                  <a:pt x="1832730" y="779188"/>
                </a:cubicBezTo>
                <a:cubicBezTo>
                  <a:pt x="1844685" y="772356"/>
                  <a:pt x="1906886" y="700499"/>
                  <a:pt x="1919949" y="696145"/>
                </a:cubicBezTo>
                <a:cubicBezTo>
                  <a:pt x="1933012" y="687436"/>
                  <a:pt x="1965887" y="709058"/>
                  <a:pt x="1979518" y="701269"/>
                </a:cubicBezTo>
                <a:cubicBezTo>
                  <a:pt x="2012633" y="682346"/>
                  <a:pt x="2024269" y="570890"/>
                  <a:pt x="2052911" y="545431"/>
                </a:cubicBezTo>
                <a:cubicBezTo>
                  <a:pt x="2080526" y="520884"/>
                  <a:pt x="2063397" y="498387"/>
                  <a:pt x="2096444" y="481864"/>
                </a:cubicBezTo>
                <a:cubicBezTo>
                  <a:pt x="2162737" y="448718"/>
                  <a:pt x="2144307" y="504441"/>
                  <a:pt x="2199698" y="467513"/>
                </a:cubicBezTo>
                <a:cubicBezTo>
                  <a:pt x="2208406" y="454450"/>
                  <a:pt x="2260029" y="398303"/>
                  <a:pt x="2273092" y="389594"/>
                </a:cubicBezTo>
                <a:cubicBezTo>
                  <a:pt x="2288030" y="379635"/>
                  <a:pt x="2259834" y="416809"/>
                  <a:pt x="2277097" y="411877"/>
                </a:cubicBezTo>
                <a:cubicBezTo>
                  <a:pt x="2290337" y="408094"/>
                  <a:pt x="2260776" y="395752"/>
                  <a:pt x="2273092" y="389594"/>
                </a:cubicBezTo>
                <a:cubicBezTo>
                  <a:pt x="2287134" y="382573"/>
                  <a:pt x="2332443" y="318696"/>
                  <a:pt x="2346485" y="311675"/>
                </a:cubicBezTo>
                <a:cubicBezTo>
                  <a:pt x="2358801" y="305517"/>
                  <a:pt x="2371510" y="354278"/>
                  <a:pt x="2383826" y="348120"/>
                </a:cubicBezTo>
                <a:cubicBezTo>
                  <a:pt x="2485106" y="297479"/>
                  <a:pt x="2321387" y="266584"/>
                  <a:pt x="2419879" y="233756"/>
                </a:cubicBezTo>
                <a:cubicBezTo>
                  <a:pt x="2446005" y="216339"/>
                  <a:pt x="2478281" y="151557"/>
                  <a:pt x="2508069" y="141627"/>
                </a:cubicBezTo>
                <a:cubicBezTo>
                  <a:pt x="2521132" y="137273"/>
                  <a:pt x="2534941" y="134722"/>
                  <a:pt x="2547257" y="128564"/>
                </a:cubicBezTo>
                <a:cubicBezTo>
                  <a:pt x="2648547" y="77919"/>
                  <a:pt x="2527134" y="122210"/>
                  <a:pt x="2625634" y="89376"/>
                </a:cubicBezTo>
                <a:cubicBezTo>
                  <a:pt x="2636237" y="90340"/>
                  <a:pt x="2765727" y="91052"/>
                  <a:pt x="2808514" y="115501"/>
                </a:cubicBezTo>
                <a:cubicBezTo>
                  <a:pt x="2850247" y="139348"/>
                  <a:pt x="2894048" y="191909"/>
                  <a:pt x="2939143" y="206941"/>
                </a:cubicBezTo>
                <a:cubicBezTo>
                  <a:pt x="2952206" y="211295"/>
                  <a:pt x="2965048" y="216381"/>
                  <a:pt x="2978332" y="220004"/>
                </a:cubicBezTo>
                <a:cubicBezTo>
                  <a:pt x="3012973" y="229452"/>
                  <a:pt x="3048770" y="234775"/>
                  <a:pt x="3082834" y="246130"/>
                </a:cubicBezTo>
                <a:cubicBezTo>
                  <a:pt x="3108960" y="254839"/>
                  <a:pt x="3138298" y="256980"/>
                  <a:pt x="3161212" y="272256"/>
                </a:cubicBezTo>
                <a:cubicBezTo>
                  <a:pt x="3208911" y="304055"/>
                  <a:pt x="3245634" y="330877"/>
                  <a:pt x="3304903" y="350633"/>
                </a:cubicBezTo>
                <a:cubicBezTo>
                  <a:pt x="3317966" y="354987"/>
                  <a:pt x="3332055" y="357009"/>
                  <a:pt x="3344092" y="363696"/>
                </a:cubicBezTo>
                <a:cubicBezTo>
                  <a:pt x="3371540" y="378945"/>
                  <a:pt x="3392681" y="406018"/>
                  <a:pt x="3422469" y="415947"/>
                </a:cubicBezTo>
                <a:cubicBezTo>
                  <a:pt x="3520968" y="448781"/>
                  <a:pt x="3399556" y="404490"/>
                  <a:pt x="3500846" y="455136"/>
                </a:cubicBezTo>
                <a:cubicBezTo>
                  <a:pt x="3513162" y="461294"/>
                  <a:pt x="3526971" y="463845"/>
                  <a:pt x="3540034" y="468199"/>
                </a:cubicBezTo>
                <a:cubicBezTo>
                  <a:pt x="3629513" y="557677"/>
                  <a:pt x="3587670" y="526081"/>
                  <a:pt x="3657600" y="572701"/>
                </a:cubicBezTo>
                <a:cubicBezTo>
                  <a:pt x="3666309" y="585764"/>
                  <a:pt x="3584122" y="689208"/>
                  <a:pt x="3594173" y="701269"/>
                </a:cubicBezTo>
                <a:lnTo>
                  <a:pt x="3594173" y="701269"/>
                </a:lnTo>
                <a:cubicBezTo>
                  <a:pt x="3598527" y="714332"/>
                  <a:pt x="3590833" y="843748"/>
                  <a:pt x="3594173" y="857106"/>
                </a:cubicBezTo>
                <a:lnTo>
                  <a:pt x="3594173" y="935025"/>
                </a:lnTo>
                <a:cubicBezTo>
                  <a:pt x="3589819" y="1022111"/>
                  <a:pt x="3624615" y="1128076"/>
                  <a:pt x="3617062" y="1214943"/>
                </a:cubicBezTo>
                <a:cubicBezTo>
                  <a:pt x="3615869" y="1228661"/>
                  <a:pt x="3597958" y="1155541"/>
                  <a:pt x="3594175" y="1168781"/>
                </a:cubicBezTo>
                <a:cubicBezTo>
                  <a:pt x="3589243" y="1186043"/>
                  <a:pt x="3525941" y="1307423"/>
                  <a:pt x="3520782" y="1324619"/>
                </a:cubicBezTo>
                <a:cubicBezTo>
                  <a:pt x="3512869" y="1350996"/>
                  <a:pt x="3602883" y="1298493"/>
                  <a:pt x="3594174" y="1324619"/>
                </a:cubicBezTo>
                <a:lnTo>
                  <a:pt x="3520780" y="1402538"/>
                </a:lnTo>
                <a:lnTo>
                  <a:pt x="3447388" y="1402538"/>
                </a:lnTo>
                <a:cubicBezTo>
                  <a:pt x="3443034" y="1415601"/>
                  <a:pt x="3457125" y="1470719"/>
                  <a:pt x="3447388" y="1480456"/>
                </a:cubicBezTo>
                <a:lnTo>
                  <a:pt x="3373995" y="1558375"/>
                </a:lnTo>
                <a:cubicBezTo>
                  <a:pt x="3360932" y="1571438"/>
                  <a:pt x="3315972" y="1703965"/>
                  <a:pt x="3300601" y="1714213"/>
                </a:cubicBezTo>
                <a:cubicBezTo>
                  <a:pt x="3287538" y="1722922"/>
                  <a:pt x="3312270" y="1625792"/>
                  <a:pt x="3300601" y="1636294"/>
                </a:cubicBezTo>
                <a:cubicBezTo>
                  <a:pt x="3268561" y="1665130"/>
                  <a:pt x="3251119" y="1756266"/>
                  <a:pt x="3227208" y="1792131"/>
                </a:cubicBezTo>
                <a:cubicBezTo>
                  <a:pt x="3192373" y="1844382"/>
                  <a:pt x="3206065" y="1757296"/>
                  <a:pt x="3153814" y="1792131"/>
                </a:cubicBezTo>
                <a:lnTo>
                  <a:pt x="3080421" y="1947969"/>
                </a:lnTo>
                <a:cubicBezTo>
                  <a:pt x="3124768" y="1964164"/>
                  <a:pt x="3019259" y="1934983"/>
                  <a:pt x="3007027" y="1947969"/>
                </a:cubicBezTo>
                <a:cubicBezTo>
                  <a:pt x="2994795" y="1960955"/>
                  <a:pt x="3014048" y="2011846"/>
                  <a:pt x="3007027" y="2025888"/>
                </a:cubicBezTo>
                <a:cubicBezTo>
                  <a:pt x="2958686" y="2122575"/>
                  <a:pt x="3073225" y="2024370"/>
                  <a:pt x="3007027" y="2103806"/>
                </a:cubicBezTo>
                <a:cubicBezTo>
                  <a:pt x="2916080" y="2212941"/>
                  <a:pt x="3048138" y="2067217"/>
                  <a:pt x="2933633" y="2181725"/>
                </a:cubicBezTo>
                <a:cubicBezTo>
                  <a:pt x="2908202" y="2258016"/>
                  <a:pt x="2992720" y="2200557"/>
                  <a:pt x="2933633" y="2259644"/>
                </a:cubicBezTo>
                <a:cubicBezTo>
                  <a:pt x="2890141" y="2303136"/>
                  <a:pt x="2960194" y="2367672"/>
                  <a:pt x="2933633" y="2415481"/>
                </a:cubicBezTo>
                <a:cubicBezTo>
                  <a:pt x="2918384" y="2442929"/>
                  <a:pt x="2930434" y="2401501"/>
                  <a:pt x="2913017" y="2427627"/>
                </a:cubicBezTo>
                <a:cubicBezTo>
                  <a:pt x="2904308" y="2440690"/>
                  <a:pt x="2899955" y="2458108"/>
                  <a:pt x="2886892" y="2466816"/>
                </a:cubicBezTo>
                <a:lnTo>
                  <a:pt x="2808514" y="2519067"/>
                </a:lnTo>
                <a:cubicBezTo>
                  <a:pt x="2799806" y="2532130"/>
                  <a:pt x="2794648" y="2548448"/>
                  <a:pt x="2782389" y="2558256"/>
                </a:cubicBezTo>
                <a:cubicBezTo>
                  <a:pt x="2771637" y="2566858"/>
                  <a:pt x="2756970" y="2571319"/>
                  <a:pt x="2743200" y="2571319"/>
                </a:cubicBezTo>
                <a:cubicBezTo>
                  <a:pt x="2625554" y="2571319"/>
                  <a:pt x="2508069" y="2562610"/>
                  <a:pt x="2390503" y="2558256"/>
                </a:cubicBezTo>
                <a:lnTo>
                  <a:pt x="2272937" y="2519067"/>
                </a:lnTo>
                <a:lnTo>
                  <a:pt x="2233749" y="2506004"/>
                </a:lnTo>
                <a:cubicBezTo>
                  <a:pt x="2220686" y="2501650"/>
                  <a:pt x="2207345" y="2498055"/>
                  <a:pt x="2194560" y="2492941"/>
                </a:cubicBezTo>
                <a:cubicBezTo>
                  <a:pt x="2103679" y="2456589"/>
                  <a:pt x="2151489" y="2474230"/>
                  <a:pt x="2050869" y="2440690"/>
                </a:cubicBezTo>
                <a:cubicBezTo>
                  <a:pt x="2019810" y="2430337"/>
                  <a:pt x="1992232" y="2420031"/>
                  <a:pt x="1959429" y="2414564"/>
                </a:cubicBezTo>
                <a:cubicBezTo>
                  <a:pt x="1924801" y="2408793"/>
                  <a:pt x="1889723" y="2406141"/>
                  <a:pt x="1854926" y="2401501"/>
                </a:cubicBezTo>
                <a:cubicBezTo>
                  <a:pt x="1684674" y="2378801"/>
                  <a:pt x="1842886" y="2395657"/>
                  <a:pt x="1619794" y="2375376"/>
                </a:cubicBezTo>
                <a:lnTo>
                  <a:pt x="1502229" y="2323124"/>
                </a:lnTo>
                <a:cubicBezTo>
                  <a:pt x="1418299" y="2284387"/>
                  <a:pt x="1482142" y="2307721"/>
                  <a:pt x="1410789" y="2283936"/>
                </a:cubicBezTo>
                <a:cubicBezTo>
                  <a:pt x="1381902" y="2255049"/>
                  <a:pt x="1368782" y="2236806"/>
                  <a:pt x="1332412" y="2218621"/>
                </a:cubicBezTo>
                <a:cubicBezTo>
                  <a:pt x="1320096" y="2212463"/>
                  <a:pt x="1306286" y="2209913"/>
                  <a:pt x="1293223" y="2205559"/>
                </a:cubicBezTo>
                <a:lnTo>
                  <a:pt x="1214846" y="2153307"/>
                </a:lnTo>
                <a:cubicBezTo>
                  <a:pt x="1201783" y="2144598"/>
                  <a:pt x="1186758" y="2138282"/>
                  <a:pt x="1175657" y="2127181"/>
                </a:cubicBezTo>
                <a:cubicBezTo>
                  <a:pt x="1126732" y="2078256"/>
                  <a:pt x="1153994" y="2093835"/>
                  <a:pt x="1097280" y="2074930"/>
                </a:cubicBezTo>
                <a:cubicBezTo>
                  <a:pt x="1052798" y="2008206"/>
                  <a:pt x="1093721" y="2053556"/>
                  <a:pt x="1005840" y="2009616"/>
                </a:cubicBezTo>
                <a:cubicBezTo>
                  <a:pt x="971175" y="1992284"/>
                  <a:pt x="938502" y="1959357"/>
                  <a:pt x="914400" y="1931239"/>
                </a:cubicBezTo>
                <a:cubicBezTo>
                  <a:pt x="904183" y="1919319"/>
                  <a:pt x="900089" y="1902388"/>
                  <a:pt x="888274" y="1892050"/>
                </a:cubicBezTo>
                <a:cubicBezTo>
                  <a:pt x="864644" y="1871374"/>
                  <a:pt x="809897" y="1839799"/>
                  <a:pt x="809897" y="1839799"/>
                </a:cubicBezTo>
                <a:cubicBezTo>
                  <a:pt x="801189" y="1826736"/>
                  <a:pt x="794274" y="1812279"/>
                  <a:pt x="783772" y="1800610"/>
                </a:cubicBezTo>
                <a:cubicBezTo>
                  <a:pt x="754936" y="1768570"/>
                  <a:pt x="716242" y="1745036"/>
                  <a:pt x="692332" y="1709170"/>
                </a:cubicBezTo>
                <a:cubicBezTo>
                  <a:pt x="627461" y="1611864"/>
                  <a:pt x="710840" y="1731381"/>
                  <a:pt x="627017" y="1630793"/>
                </a:cubicBezTo>
                <a:cubicBezTo>
                  <a:pt x="587289" y="1583119"/>
                  <a:pt x="615943" y="1594602"/>
                  <a:pt x="561703" y="1552416"/>
                </a:cubicBezTo>
                <a:cubicBezTo>
                  <a:pt x="480802" y="1489493"/>
                  <a:pt x="497635" y="1518028"/>
                  <a:pt x="431074" y="1460976"/>
                </a:cubicBezTo>
                <a:cubicBezTo>
                  <a:pt x="417048" y="1448954"/>
                  <a:pt x="406078" y="1433614"/>
                  <a:pt x="391886" y="1421787"/>
                </a:cubicBezTo>
                <a:cubicBezTo>
                  <a:pt x="379825" y="1411736"/>
                  <a:pt x="364758" y="1405712"/>
                  <a:pt x="352697" y="1395661"/>
                </a:cubicBezTo>
                <a:cubicBezTo>
                  <a:pt x="338505" y="1383835"/>
                  <a:pt x="328541" y="1367210"/>
                  <a:pt x="313509" y="1356473"/>
                </a:cubicBezTo>
                <a:cubicBezTo>
                  <a:pt x="297663" y="1345154"/>
                  <a:pt x="278674" y="1339056"/>
                  <a:pt x="261257" y="1330347"/>
                </a:cubicBezTo>
                <a:cubicBezTo>
                  <a:pt x="186387" y="1218041"/>
                  <a:pt x="286080" y="1350205"/>
                  <a:pt x="195943" y="1278096"/>
                </a:cubicBezTo>
                <a:cubicBezTo>
                  <a:pt x="183684" y="1268288"/>
                  <a:pt x="180918" y="1250009"/>
                  <a:pt x="169817" y="1238907"/>
                </a:cubicBezTo>
                <a:cubicBezTo>
                  <a:pt x="158716" y="1227806"/>
                  <a:pt x="143692" y="1221490"/>
                  <a:pt x="130629" y="1212781"/>
                </a:cubicBezTo>
                <a:cubicBezTo>
                  <a:pt x="121920" y="1199718"/>
                  <a:pt x="113628" y="1186368"/>
                  <a:pt x="104503" y="1173593"/>
                </a:cubicBezTo>
                <a:cubicBezTo>
                  <a:pt x="91848" y="1155877"/>
                  <a:pt x="76116" y="1140244"/>
                  <a:pt x="65314" y="1121341"/>
                </a:cubicBezTo>
                <a:cubicBezTo>
                  <a:pt x="58483" y="1109386"/>
                  <a:pt x="58410" y="1094469"/>
                  <a:pt x="52252" y="1082153"/>
                </a:cubicBezTo>
                <a:cubicBezTo>
                  <a:pt x="45231" y="1068111"/>
                  <a:pt x="34835" y="1056027"/>
                  <a:pt x="26126" y="1042964"/>
                </a:cubicBezTo>
                <a:cubicBezTo>
                  <a:pt x="21772" y="1025547"/>
                  <a:pt x="17995" y="1007975"/>
                  <a:pt x="13063" y="990713"/>
                </a:cubicBezTo>
                <a:cubicBezTo>
                  <a:pt x="9280" y="977473"/>
                  <a:pt x="0" y="965294"/>
                  <a:pt x="0" y="951524"/>
                </a:cubicBezTo>
                <a:cubicBezTo>
                  <a:pt x="0" y="772945"/>
                  <a:pt x="5629" y="594371"/>
                  <a:pt x="13063" y="415947"/>
                </a:cubicBezTo>
                <a:cubicBezTo>
                  <a:pt x="13656" y="401710"/>
                  <a:pt x="31026" y="260280"/>
                  <a:pt x="52252" y="246130"/>
                </a:cubicBezTo>
                <a:lnTo>
                  <a:pt x="130629" y="193879"/>
                </a:lnTo>
                <a:cubicBezTo>
                  <a:pt x="143692" y="185170"/>
                  <a:pt x="154586" y="171561"/>
                  <a:pt x="169817" y="167753"/>
                </a:cubicBezTo>
                <a:cubicBezTo>
                  <a:pt x="235427" y="151350"/>
                  <a:pt x="308638" y="18740"/>
                  <a:pt x="364858" y="0"/>
                </a:cubicBezTo>
                <a:cubicBezTo>
                  <a:pt x="617401" y="13292"/>
                  <a:pt x="463004" y="13063"/>
                  <a:pt x="585038" y="0"/>
                </a:cubicBezTo>
                <a:close/>
              </a:path>
            </a:pathLst>
          </a:custGeom>
          <a:solidFill>
            <a:srgbClr val="00B0F0">
              <a:alpha val="0"/>
            </a:srgbClr>
          </a:solidFill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Koncept variského vývoje ČM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484785"/>
            <a:ext cx="323528" cy="5373215"/>
          </a:xfrm>
        </p:spPr>
        <p:txBody>
          <a:bodyPr>
            <a:normAutofit/>
          </a:bodyPr>
          <a:lstStyle/>
          <a:p>
            <a:pPr>
              <a:buSzPct val="100000"/>
              <a:buNone/>
            </a:pPr>
            <a:endParaRPr lang="cs-CZ" sz="24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SzPct val="100000"/>
              <a:buFont typeface="Wingdings" pitchFamily="2" charset="2"/>
              <a:buChar char="Ø"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cs-CZ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00000"/>
              <a:buFont typeface="Wingdings" pitchFamily="2" charset="2"/>
              <a:buChar char="§"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00000"/>
              <a:buNone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cs-C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484784"/>
            <a:ext cx="50196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3429000"/>
            <a:ext cx="501967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2420888"/>
            <a:ext cx="501967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496" y="4509120"/>
            <a:ext cx="5019675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5517232"/>
            <a:ext cx="501967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Zástupný symbol pro obsah 2"/>
          <p:cNvSpPr txBox="1">
            <a:spLocks/>
          </p:cNvSpPr>
          <p:nvPr/>
        </p:nvSpPr>
        <p:spPr>
          <a:xfrm>
            <a:off x="5076056" y="1340768"/>
            <a:ext cx="4067944" cy="1224136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východní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subdu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kce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axothuringi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ckého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dirty="0" err="1" smtClean="0">
                <a:latin typeface="Times New Roman" pitchFamily="18" charset="0"/>
                <a:cs typeface="Times New Roman" pitchFamily="18" charset="0"/>
              </a:rPr>
              <a:t>oce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ánu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;  tvorba oblouku v oblasti budoucí MO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" name="Zástupný symbol pro obsah 2"/>
          <p:cNvSpPr txBox="1">
            <a:spLocks/>
          </p:cNvSpPr>
          <p:nvPr/>
        </p:nvSpPr>
        <p:spPr>
          <a:xfrm>
            <a:off x="5076056" y="2420888"/>
            <a:ext cx="4067944" cy="1224136"/>
          </a:xfrm>
          <a:prstGeom prst="rect">
            <a:avLst/>
          </a:prstGeom>
        </p:spPr>
        <p:txBody>
          <a:bodyPr vert="horz" lIns="54864" tIns="91440" rtlCol="0">
            <a:normAutofit fontScale="92500" lnSpcReduction="20000"/>
          </a:bodyPr>
          <a:lstStyle/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kontinentální 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subdukce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 SXT –</a:t>
            </a: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-</a:t>
            </a: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exhumace MLC materiálu; redistribuce </a:t>
            </a:r>
            <a:r>
              <a:rPr kumimoji="0" lang="cs-CZ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felsického</a:t>
            </a: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materiálu pod MO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7" name="Zástupný symbol pro obsah 2"/>
          <p:cNvSpPr txBox="1">
            <a:spLocks/>
          </p:cNvSpPr>
          <p:nvPr/>
        </p:nvSpPr>
        <p:spPr>
          <a:xfrm>
            <a:off x="5076056" y="3501008"/>
            <a:ext cx="4067944" cy="122413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Hlavní fáze ztluštění – vznik orogenního kořene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Zástupný symbol pro obsah 2"/>
          <p:cNvSpPr txBox="1">
            <a:spLocks/>
          </p:cNvSpPr>
          <p:nvPr/>
        </p:nvSpPr>
        <p:spPr>
          <a:xfrm>
            <a:off x="5076056" y="4509120"/>
            <a:ext cx="4067944" cy="122413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Převrácení střední a spodní kůry; rozpad svrchní kůry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Zástupný symbol pro obsah 2"/>
          <p:cNvSpPr txBox="1">
            <a:spLocks/>
          </p:cNvSpPr>
          <p:nvPr/>
        </p:nvSpPr>
        <p:spPr>
          <a:xfrm>
            <a:off x="5076056" y="5517232"/>
            <a:ext cx="4067944" cy="1224136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tabLst/>
              <a:defRPr/>
            </a:pP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Indentace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Brunie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– deformace a metamorfóza , 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subhorizontální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tok materiálu, exhumace spodní kůry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Obdélník 19"/>
          <p:cNvSpPr/>
          <p:nvPr/>
        </p:nvSpPr>
        <p:spPr>
          <a:xfrm>
            <a:off x="0" y="4509120"/>
            <a:ext cx="5076056" cy="2348880"/>
          </a:xfrm>
          <a:prstGeom prst="rect">
            <a:avLst/>
          </a:prstGeom>
          <a:solidFill>
            <a:srgbClr val="00B0F0">
              <a:alpha val="20000"/>
            </a:srgb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Exhumace HP granulitů</a:t>
            </a: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3763625"/>
            <a:ext cx="3456384" cy="304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524854"/>
            <a:ext cx="5544617" cy="530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0" y="1484784"/>
            <a:ext cx="3563888" cy="23042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kumimoji="0" lang="cs-CZ" sz="16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Studium mechanismu exhumace</a:t>
            </a:r>
            <a:endParaRPr lang="cs-CZ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6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vysokotlakých granulitů v MO. </a:t>
            </a:r>
            <a:endParaRPr kumimoji="0" lang="cs-CZ" sz="1400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kumimoji="0" lang="cs-CZ" sz="16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Segment zahrnující střední část MO</a:t>
            </a: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400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600" dirty="0" smtClean="0">
                <a:latin typeface="Times New Roman" pitchFamily="18" charset="0"/>
                <a:cs typeface="Times New Roman" pitchFamily="18" charset="0"/>
              </a:rPr>
              <a:t>P-T podmínky v klíčových oblastech</a:t>
            </a:r>
            <a:endParaRPr kumimoji="0" lang="cs-CZ" sz="1600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(Lexa 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et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al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., 2011)</a:t>
            </a:r>
            <a:endParaRPr kumimoji="0" lang="cs-CZ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Exhumace HP granulitů</a:t>
            </a:r>
            <a:b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(variace parametrů)</a:t>
            </a: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251270"/>
            <a:ext cx="3744416" cy="3562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1484784"/>
            <a:ext cx="522007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5292080" y="1484784"/>
            <a:ext cx="3851920" cy="1728192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Změna produktivity (H)</a:t>
            </a: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Symbol"/>
              <a:buChar char="Þ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různé P-T křivky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Změna dosažené teploty pro vypnutí H</a:t>
            </a: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Symbol"/>
              <a:buChar char="Þ"/>
            </a:pPr>
            <a:r>
              <a:rPr lang="cs-CZ" sz="1700" baseline="0" dirty="0" smtClean="0">
                <a:latin typeface="Times New Roman" pitchFamily="18" charset="0"/>
                <a:cs typeface="Times New Roman" pitchFamily="18" charset="0"/>
              </a:rPr>
              <a:t>podobné chování materiálu</a:t>
            </a: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Symbol"/>
              <a:buChar char="Þ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posun P-T křivek do vyšších teplot</a:t>
            </a:r>
            <a:endParaRPr lang="cs-CZ" sz="17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Indentace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Brunie</a:t>
            </a:r>
            <a:endParaRPr lang="cs-CZ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484784"/>
            <a:ext cx="4464496" cy="259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4149080"/>
            <a:ext cx="445082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obsah 2"/>
          <p:cNvSpPr txBox="1">
            <a:spLocks/>
          </p:cNvSpPr>
          <p:nvPr/>
        </p:nvSpPr>
        <p:spPr>
          <a:xfrm>
            <a:off x="4499992" y="1484784"/>
            <a:ext cx="4644008" cy="266429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600" dirty="0" smtClean="0">
                <a:latin typeface="Times New Roman" pitchFamily="18" charset="0"/>
                <a:cs typeface="Times New Roman" pitchFamily="18" charset="0"/>
              </a:rPr>
              <a:t>Model popisující závěr amalgamace ČM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600" dirty="0" smtClean="0">
                <a:latin typeface="Times New Roman" pitchFamily="18" charset="0"/>
                <a:cs typeface="Times New Roman" pitchFamily="18" charset="0"/>
              </a:rPr>
              <a:t>	(stadium 5 viz konceptuální model)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noProof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Vzestup materiálu – ovlivnění vklíněním 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Brunie</a:t>
            </a:r>
            <a:endParaRPr lang="cs-C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700" noProof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Vliv sedimentace v 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předpolní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pánvi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600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Maierová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et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al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., 2012)</a:t>
            </a:r>
            <a:endParaRPr kumimoji="0" lang="cs-CZ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4104456"/>
            <a:ext cx="403244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Indentace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Brunie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(variace parametrů)</a:t>
            </a:r>
            <a:endParaRPr lang="cs-CZ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5"/>
            <a:ext cx="4464496" cy="269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221088"/>
            <a:ext cx="4464496" cy="259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4644008" cy="537321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Vliv změny parametrů na evoluci systému: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noProof="0" dirty="0" smtClean="0"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produktivita (H) = 0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cs-CZ" b="0" i="0" u="none" strike="noStrike" kern="1200" cap="none" spc="0" normalizeH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=&gt;    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vrásnění, vklínění,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				       neprobíhá  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cs-CZ" sz="1400" dirty="0" err="1" smtClean="0">
                <a:latin typeface="Times New Roman" pitchFamily="18" charset="0"/>
                <a:cs typeface="Times New Roman" pitchFamily="18" charset="0"/>
              </a:rPr>
              <a:t>diapirismus</a:t>
            </a: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kumimoji="0" lang="cs-CZ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změna rychlosti eroze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cs-C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=&gt;    </a:t>
            </a: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změna rychlosti 			      exhumace materiálu</a:t>
            </a:r>
            <a:endParaRPr lang="cs-CZ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změna rychlosti indent.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cs-C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=&gt;    </a:t>
            </a: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změna rychlosti 			      exhumace materiálu</a:t>
            </a:r>
            <a:endParaRPr kumimoji="0" lang="cs-CZ" b="0" i="0" u="none" strike="noStrike" kern="1200" cap="none" spc="0" normalizeH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600" dirty="0" smtClean="0">
                <a:latin typeface="Times New Roman" pitchFamily="18" charset="0"/>
                <a:cs typeface="Times New Roman" pitchFamily="18" charset="0"/>
              </a:rPr>
              <a:t>Každá změna mění dynamiku systému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kumimoji="0" lang="cs-CZ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Jaký parametr nejvíce ovlivňuje evoluci systému</a:t>
            </a:r>
            <a:r>
              <a:rPr lang="cs-C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cs-CZ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kumimoji="0" lang="cs-CZ" b="0" i="0" u="none" strike="noStrike" kern="1200" cap="none" spc="0" normalizeH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Maierová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et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cs-CZ" sz="14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cs-CZ" sz="1400" b="0" i="0" u="none" strike="noStrike" kern="1200" cap="none" spc="0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l</a:t>
            </a: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.,</a:t>
            </a:r>
            <a:r>
              <a:rPr kumimoji="0" lang="cs-CZ" sz="14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2012)</a:t>
            </a:r>
            <a:endParaRPr kumimoji="0" lang="cs-CZ" sz="1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co dál?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5" name="Zástupný symbol pro obsah 2"/>
          <p:cNvSpPr txBox="1">
            <a:spLocks/>
          </p:cNvSpPr>
          <p:nvPr/>
        </p:nvSpPr>
        <p:spPr>
          <a:xfrm>
            <a:off x="0" y="1484784"/>
            <a:ext cx="9144000" cy="187220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Jak</a:t>
            </a:r>
            <a:r>
              <a:rPr kumimoji="0" lang="cs-CZ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zjistit vliv parametrů na evoluci systému?</a:t>
            </a: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2400" b="1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0" y="2636912"/>
            <a:ext cx="9144000" cy="122413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Vizuálně?</a:t>
            </a:r>
            <a:endParaRPr kumimoji="0" lang="cs-CZ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2400" b="1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-36512" y="3645024"/>
            <a:ext cx="9144000" cy="187220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Matematicky?</a:t>
            </a:r>
            <a:endParaRPr kumimoji="0" lang="cs-CZ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2400" b="1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-36512" y="4725144"/>
            <a:ext cx="9144000" cy="187220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cs-CZ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Vhodný</a:t>
            </a:r>
            <a:r>
              <a:rPr kumimoji="0" lang="cs-CZ" sz="2800" b="1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nástroj může být </a:t>
            </a:r>
            <a:r>
              <a:rPr kumimoji="0" lang="cs-CZ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multivariantní</a:t>
            </a:r>
            <a:r>
              <a:rPr kumimoji="0" lang="cs-CZ" sz="2800" b="1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statistika</a:t>
            </a: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2400" b="1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 </a:t>
            </a:r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diapiru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variace parametrů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5" name="Zástupný symbol pro obsah 2"/>
          <p:cNvSpPr txBox="1">
            <a:spLocks/>
          </p:cNvSpPr>
          <p:nvPr/>
        </p:nvSpPr>
        <p:spPr>
          <a:xfrm>
            <a:off x="0" y="1484784"/>
            <a:ext cx="4572000" cy="1800200"/>
          </a:xfrm>
          <a:prstGeom prst="rect">
            <a:avLst/>
          </a:prstGeom>
        </p:spPr>
        <p:txBody>
          <a:bodyPr vert="horz" lIns="54864" tIns="91440" rtlCol="0">
            <a:normAutofit fontScale="92500"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500" dirty="0" smtClean="0">
                <a:latin typeface="Times New Roman" pitchFamily="18" charset="0"/>
                <a:cs typeface="Times New Roman" pitchFamily="18" charset="0"/>
              </a:rPr>
              <a:t>Model vzniku </a:t>
            </a:r>
            <a:r>
              <a:rPr lang="cs-CZ" sz="1500" dirty="0" err="1" smtClean="0">
                <a:latin typeface="Times New Roman" pitchFamily="18" charset="0"/>
                <a:cs typeface="Times New Roman" pitchFamily="18" charset="0"/>
              </a:rPr>
              <a:t>diapiru</a:t>
            </a:r>
            <a:r>
              <a:rPr lang="cs-CZ" sz="1500" dirty="0" smtClean="0">
                <a:latin typeface="Times New Roman" pitchFamily="18" charset="0"/>
                <a:cs typeface="Times New Roman" pitchFamily="18" charset="0"/>
              </a:rPr>
              <a:t> – modifikace dle Lexa </a:t>
            </a:r>
            <a:r>
              <a:rPr lang="cs-CZ" sz="1500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cs-CZ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1500" dirty="0" err="1" smtClean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cs-CZ" sz="1500" dirty="0" smtClean="0">
                <a:latin typeface="Times New Roman" pitchFamily="18" charset="0"/>
                <a:cs typeface="Times New Roman" pitchFamily="18" charset="0"/>
              </a:rPr>
              <a:t>., 2011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500" dirty="0" smtClean="0">
                <a:latin typeface="Times New Roman" pitchFamily="18" charset="0"/>
                <a:cs typeface="Times New Roman" pitchFamily="18" charset="0"/>
              </a:rPr>
              <a:t>27 a 125 simulací pro různé varianty </a:t>
            </a:r>
            <a:r>
              <a:rPr lang="cs-CZ" sz="15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amplitudy FLC (A)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	     </a:t>
            </a:r>
            <a:r>
              <a:rPr kumimoji="0" lang="cs-CZ" sz="1500" b="0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mocnosti FLC  (M)</a:t>
            </a:r>
            <a:endParaRPr lang="cs-CZ" sz="15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	     </a:t>
            </a:r>
            <a:r>
              <a:rPr kumimoji="0" lang="cs-CZ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produktivity FLC (H)</a:t>
            </a:r>
            <a:endParaRPr kumimoji="0" lang="cs-CZ" sz="1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500" dirty="0" smtClean="0">
                <a:latin typeface="Times New Roman" pitchFamily="18" charset="0"/>
                <a:cs typeface="Times New Roman" pitchFamily="18" charset="0"/>
              </a:rPr>
              <a:t>3D prostor pro 3 a 5 variací každého parametru</a:t>
            </a:r>
            <a:endParaRPr kumimoji="0" lang="en-US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3315047"/>
            <a:ext cx="4420596" cy="3498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8180" y="1556792"/>
            <a:ext cx="4622630" cy="525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 </a:t>
            </a:r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diapiru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variace parametrů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9144000" cy="2376264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Variace 1:	</a:t>
            </a:r>
            <a:r>
              <a:rPr lang="cs-CZ" sz="1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H:	 2 – 6   (</a:t>
            </a:r>
            <a:r>
              <a:rPr lang="el-GR" sz="1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cs-CZ" sz="17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W/m3)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</a:t>
            </a:r>
            <a:r>
              <a:rPr lang="cs-CZ" sz="17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M: 	 15 – 5 (km)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 </a:t>
            </a: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A: 	 2 – 4   (km)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kumimoji="0" lang="cs-CZ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2 sady modelů: 	27 / 125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	- různá hustota změn =&gt; různá přesnost výsledků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(platí pro statistické zpracování)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7" y="1556792"/>
            <a:ext cx="4464497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248472"/>
            <a:ext cx="5688633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4249052"/>
            <a:ext cx="3240360" cy="2564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 </a:t>
            </a:r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diapiru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variace parametrů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9144000" cy="576064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H: 4 (</a:t>
            </a:r>
            <a:r>
              <a:rPr lang="el-G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W/m2)			     </a:t>
            </a:r>
            <a:r>
              <a:rPr lang="cs-C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M: 10 (km)			         </a:t>
            </a:r>
            <a:r>
              <a:rPr lang="cs-CZ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A: 2 (km)</a:t>
            </a: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2060848"/>
            <a:ext cx="4390525" cy="2294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68" y="4505972"/>
            <a:ext cx="4392316" cy="230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1003" y="4509120"/>
            <a:ext cx="444750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2060848"/>
            <a:ext cx="4460570" cy="227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Model </a:t>
            </a:r>
            <a:r>
              <a:rPr lang="cs-CZ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diapiru</a:t>
            </a: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variace parametrů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9144000" cy="79208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H: 3 (</a:t>
            </a:r>
            <a:r>
              <a:rPr lang="el-G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W/m2)   </a:t>
            </a:r>
            <a:r>
              <a:rPr lang="cs-C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M: 15 (km)   </a:t>
            </a:r>
            <a:r>
              <a:rPr lang="cs-CZ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A: 4 (km)		</a:t>
            </a:r>
            <a:r>
              <a:rPr kumimoji="0" lang="cs-CZ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H:</a:t>
            </a:r>
            <a:r>
              <a:rPr kumimoji="0" lang="cs-CZ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cs-CZ" noProof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kumimoji="0" lang="cs-CZ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W/m2)   </a:t>
            </a:r>
            <a:r>
              <a:rPr lang="cs-CZ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M: 5 (km)   </a:t>
            </a:r>
            <a:r>
              <a:rPr lang="cs-CZ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A: 2 (km)</a:t>
            </a:r>
            <a:endParaRPr kumimoji="0" lang="cs-CZ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005462"/>
            <a:ext cx="4211960" cy="2359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010720"/>
            <a:ext cx="4320480" cy="235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ástupný symbol pro obsah 2"/>
          <p:cNvSpPr txBox="1">
            <a:spLocks/>
          </p:cNvSpPr>
          <p:nvPr/>
        </p:nvSpPr>
        <p:spPr>
          <a:xfrm>
            <a:off x="3275856" y="4437112"/>
            <a:ext cx="2664296" cy="242088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&lt;= běh 8 </a:t>
            </a:r>
            <a:r>
              <a:rPr lang="cs-CZ" sz="1700" dirty="0" err="1" smtClean="0">
                <a:latin typeface="Times New Roman" pitchFamily="18" charset="0"/>
                <a:cs typeface="Times New Roman" pitchFamily="18" charset="0"/>
              </a:rPr>
              <a:t>Ma</a:t>
            </a:r>
            <a:endParaRPr lang="cs-CZ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- vliv H na</a:t>
            </a: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teplotu během zdvihu materiálu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7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       běh 17 </a:t>
            </a:r>
            <a:r>
              <a:rPr kumimoji="0" lang="cs-CZ" sz="17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</a:t>
            </a: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=&gt;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700" baseline="0" dirty="0" smtClean="0">
                <a:latin typeface="Times New Roman" pitchFamily="18" charset="0"/>
                <a:cs typeface="Times New Roman" pitchFamily="18" charset="0"/>
              </a:rPr>
              <a:t>	- méně</a:t>
            </a:r>
            <a:r>
              <a:rPr lang="cs-CZ" sz="1700" dirty="0" smtClean="0">
                <a:latin typeface="Times New Roman" pitchFamily="18" charset="0"/>
                <a:cs typeface="Times New Roman" pitchFamily="18" charset="0"/>
              </a:rPr>
              <a:t> mat, větší H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kumimoji="0" lang="cs-CZ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-</a:t>
            </a:r>
            <a:r>
              <a:rPr kumimoji="0" lang="cs-CZ" sz="1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odlišný vývoj v čase</a:t>
            </a:r>
            <a:endParaRPr kumimoji="0" lang="cs-CZ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96" y="4437112"/>
            <a:ext cx="3203848" cy="237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72741" y="4437112"/>
            <a:ext cx="323576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Korelace parametrů, </a:t>
            </a:r>
            <a:b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Analýza hlavních komponent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9144000" cy="792088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Výběr vhodných modelových parametrů, které co nejlépe vystihují charakter daného modelu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Parametry popisující chování segmentu materiálu x parametry popisující systém jako celek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0" y="2276872"/>
            <a:ext cx="9144000" cy="0"/>
          </a:xfrm>
          <a:prstGeom prst="line">
            <a:avLst/>
          </a:prstGeom>
          <a:ln w="254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5371" y="4221088"/>
            <a:ext cx="35909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5" y="5832301"/>
            <a:ext cx="38766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5949280"/>
            <a:ext cx="27908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Zástupný symbol pro obsah 2"/>
          <p:cNvSpPr txBox="1">
            <a:spLocks/>
          </p:cNvSpPr>
          <p:nvPr/>
        </p:nvSpPr>
        <p:spPr>
          <a:xfrm>
            <a:off x="0" y="2492896"/>
            <a:ext cx="9144000" cy="5040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Směrodatná odchylka</a:t>
            </a:r>
          </a:p>
        </p:txBody>
      </p:sp>
      <p:sp>
        <p:nvSpPr>
          <p:cNvPr id="20" name="Zástupný symbol pro obsah 2"/>
          <p:cNvSpPr txBox="1">
            <a:spLocks/>
          </p:cNvSpPr>
          <p:nvPr/>
        </p:nvSpPr>
        <p:spPr>
          <a:xfrm>
            <a:off x="0" y="3429000"/>
            <a:ext cx="9144000" cy="5040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Rozptyl</a:t>
            </a:r>
          </a:p>
        </p:txBody>
      </p:sp>
      <p:sp>
        <p:nvSpPr>
          <p:cNvPr id="21" name="Zástupný symbol pro obsah 2"/>
          <p:cNvSpPr txBox="1">
            <a:spLocks/>
          </p:cNvSpPr>
          <p:nvPr/>
        </p:nvSpPr>
        <p:spPr>
          <a:xfrm>
            <a:off x="0" y="4365104"/>
            <a:ext cx="9144000" cy="5040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Kovariance</a:t>
            </a:r>
          </a:p>
        </p:txBody>
      </p:sp>
      <p:sp>
        <p:nvSpPr>
          <p:cNvPr id="22" name="Zástupný symbol pro obsah 2"/>
          <p:cNvSpPr txBox="1">
            <a:spLocks/>
          </p:cNvSpPr>
          <p:nvPr/>
        </p:nvSpPr>
        <p:spPr>
          <a:xfrm>
            <a:off x="0" y="5301208"/>
            <a:ext cx="9144000" cy="50405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Kovarianční</a:t>
            </a:r>
            <a:r>
              <a:rPr lang="cs-C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matice					Korelační matice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2420888"/>
            <a:ext cx="244827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0716" y="3324597"/>
            <a:ext cx="20955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Korelace parametrů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2627784" cy="5373216"/>
          </a:xfrm>
          <a:prstGeom prst="rect">
            <a:avLst/>
          </a:prstGeom>
        </p:spPr>
        <p:txBody>
          <a:bodyPr vert="horz" lIns="54864" tIns="91440" rtlCol="0">
            <a:normAutofit lnSpcReduction="10000"/>
          </a:bodyPr>
          <a:lstStyle/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27 modelů</a:t>
            </a: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Žádná korelace mezi vstupními parametry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Zóna korelace mezi vstupními  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       a výstupními parametry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Zóna korelace čistě mezi výstupními modelovými parametry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Patrná silná korelace mezi některými parametry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1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a) V případě vstup – výstup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	     lze sledovat dominanci    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 	     parametru.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cs-C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V případě výstup-výstup lze 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sledovat nevhodně zvolený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sz="1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parametr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3234" y="1556792"/>
            <a:ext cx="645527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Korelace parametrů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2699792" cy="537321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125 modelů</a:t>
            </a: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b="1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Patrný trend vzrůstající přesnosti s množstvím pozorování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Lepší odhalení nevhodně zvolených parametrů.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4296" y="1517235"/>
            <a:ext cx="6444208" cy="5296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Analýza hlavních komponent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1484784"/>
            <a:ext cx="2843808" cy="537321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Vlastní čísla a vlastní vektory </a:t>
            </a:r>
            <a:r>
              <a:rPr lang="cs-CZ" sz="1400" dirty="0" err="1" smtClean="0">
                <a:latin typeface="Times New Roman" pitchFamily="18" charset="0"/>
                <a:cs typeface="Times New Roman" pitchFamily="18" charset="0"/>
              </a:rPr>
              <a:t>kovarianční</a:t>
            </a: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 matice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Vlastní vektory vyjadřují trend mezi daty.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Vlastní čísla </a:t>
            </a: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vyjadřují </a:t>
            </a:r>
            <a:r>
              <a:rPr lang="cs-CZ" sz="1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význam daného vlastního vektoru</a:t>
            </a:r>
          </a:p>
          <a:p>
            <a:pPr marL="731520" lvl="1" indent="-274320">
              <a:spcBef>
                <a:spcPct val="20000"/>
              </a:spcBef>
              <a:buClr>
                <a:schemeClr val="accent2"/>
              </a:buClr>
              <a:buSzPct val="90000"/>
              <a:buFont typeface="Arial" pitchFamily="34" charset="0"/>
              <a:buChar char="•"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Lze vyjádřit hlavní trendy mezi daty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Složitější vizualizace pro vícerozměrná data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Lze zanedbat méně významné komponenty a transformovat data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7" y="1556792"/>
            <a:ext cx="259228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7" y="4149080"/>
            <a:ext cx="273630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4149080"/>
            <a:ext cx="259228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35897" y="1556792"/>
            <a:ext cx="27363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Analýza hlavních komponent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2938" y="1597468"/>
            <a:ext cx="6775446" cy="521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Analýza hlavních komponent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2060848"/>
            <a:ext cx="324036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9455" y="2060848"/>
            <a:ext cx="2918729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7471" y="2060848"/>
            <a:ext cx="2861033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obsah 2"/>
          <p:cNvSpPr txBox="1">
            <a:spLocks/>
          </p:cNvSpPr>
          <p:nvPr/>
        </p:nvSpPr>
        <p:spPr>
          <a:xfrm>
            <a:off x="0" y="5589240"/>
            <a:ext cx="3347864" cy="122413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Význam amplitudy je nízký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Není patrný trend korelace </a:t>
            </a: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3240360" y="5589240"/>
            <a:ext cx="2843808" cy="122413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Patrná korelace pro hodnoty produktivity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>
          <a:xfrm>
            <a:off x="6264696" y="5589240"/>
            <a:ext cx="2843808" cy="122413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sz="1400" dirty="0" smtClean="0">
                <a:latin typeface="Times New Roman" pitchFamily="18" charset="0"/>
                <a:cs typeface="Times New Roman" pitchFamily="18" charset="0"/>
              </a:rPr>
              <a:t>Není zcela jasná distribuce hodnot – vyžaduje další studium</a:t>
            </a:r>
            <a:endParaRPr lang="cs-CZ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Závěry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2348880"/>
            <a:ext cx="9144000" cy="338437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Pomocí korelace parametrů lze zjistit jak jsou mezi sebou vázány vstupní a výstupní parametry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Analýza hlavních komponent přesně určí význam jednotlivých parametrů na evoluci systému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 úspěšné aplikaci statistických metod lze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studovat 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složité systémy, které lze velmi těžko vizuálně charakterizovat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cs-C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co dál?</a:t>
            </a:r>
            <a:endParaRPr lang="cs-C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Users\Kryza\Desktop\UPSG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832" y="980728"/>
            <a:ext cx="1512168" cy="457010"/>
          </a:xfrm>
          <a:prstGeom prst="rect">
            <a:avLst/>
          </a:prstGeom>
          <a:noFill/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0" y="2348880"/>
            <a:ext cx="9144000" cy="3384376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Rozšířit pole modelových parametrů – přidat charakteristiky modelu jako celku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 stanovení vhodných modelových parametrů aplikovat metodiku na druhý model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   s odlišnými vstupními parametry. Porovnat výsledky. 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Automatizovat proces analýzy dat. Postup získání modelových dat, modelových parametrů a jejich následná analýza je proces využívající různá programová rozhraní – při větším počtu modelů roste časová náročnost.</a:t>
            </a: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endParaRPr lang="cs-CZ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Ø"/>
            </a:pP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Aplikovat metodiku na jiné procesy v ČM – například model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indentace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cs-CZ" dirty="0" err="1" smtClean="0">
                <a:latin typeface="Times New Roman" pitchFamily="18" charset="0"/>
                <a:cs typeface="Times New Roman" pitchFamily="18" charset="0"/>
              </a:rPr>
              <a:t>runie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12071</TotalTime>
  <Words>605</Words>
  <Application>Microsoft Office PowerPoint</Application>
  <PresentationFormat>Předvádění na obrazovce (4:3)</PresentationFormat>
  <Paragraphs>359</Paragraphs>
  <Slides>24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Modul</vt:lpstr>
      <vt:lpstr>  Statistické zpracování  2D numerických modelů Českého masivu  </vt:lpstr>
      <vt:lpstr>Úvod</vt:lpstr>
      <vt:lpstr>Úvod</vt:lpstr>
      <vt:lpstr>Český Masiv</vt:lpstr>
      <vt:lpstr>Moldanubická oblast</vt:lpstr>
      <vt:lpstr>Moldanubická oblast</vt:lpstr>
      <vt:lpstr>Koncept variského vývoje ČM</vt:lpstr>
      <vt:lpstr>Exhumace HP granulitů</vt:lpstr>
      <vt:lpstr>Exhumace HP granulitů  (variace parametrů)</vt:lpstr>
      <vt:lpstr>Indentace Brunie</vt:lpstr>
      <vt:lpstr>Indentace Brunie (variace parametrů)</vt:lpstr>
      <vt:lpstr>A co dál?</vt:lpstr>
      <vt:lpstr>Model diapiru – variace parametrů</vt:lpstr>
      <vt:lpstr>Model diapiru – variace parametrů</vt:lpstr>
      <vt:lpstr>Model diapiru – variace parametrů</vt:lpstr>
      <vt:lpstr>Model diapiru – variace parametrů</vt:lpstr>
      <vt:lpstr>Korelace parametrů,  Analýza hlavních komponent</vt:lpstr>
      <vt:lpstr>Korelace parametrů</vt:lpstr>
      <vt:lpstr>Korelace parametrů</vt:lpstr>
      <vt:lpstr>Analýza hlavních komponent</vt:lpstr>
      <vt:lpstr>Analýza hlavních komponent</vt:lpstr>
      <vt:lpstr>Analýza hlavních komponent</vt:lpstr>
      <vt:lpstr>Závěry</vt:lpstr>
      <vt:lpstr>A co dál?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Kryza</dc:creator>
  <cp:lastModifiedBy>Kryza</cp:lastModifiedBy>
  <cp:revision>477</cp:revision>
  <dcterms:created xsi:type="dcterms:W3CDTF">2012-03-20T21:28:16Z</dcterms:created>
  <dcterms:modified xsi:type="dcterms:W3CDTF">2012-12-19T11:44:58Z</dcterms:modified>
</cp:coreProperties>
</file>